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66" r:id="rId4"/>
    <p:sldId id="267" r:id="rId5"/>
    <p:sldId id="268" r:id="rId6"/>
    <p:sldId id="269" r:id="rId7"/>
    <p:sldId id="270" r:id="rId8"/>
    <p:sldId id="264" r:id="rId9"/>
    <p:sldId id="265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90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67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54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2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97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21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53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20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91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5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97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2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97EB1-7445-451F-89A3-0EEEB5CA8F63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1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473"/>
            <a:ext cx="9144000" cy="6800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304800"/>
            <a:ext cx="777240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NGÔN NGỮ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ctr">
              <a:buFontTx/>
              <a:buChar char="-"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01-04-2019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66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2705725"/>
            <a:ext cx="8153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Giới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thiệu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truyện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và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kể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diễn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cảm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781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5" y="12192"/>
            <a:ext cx="9198235" cy="6845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9014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"/>
            <a:ext cx="9144000" cy="6854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061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99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123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99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0833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43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839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4" y="4618"/>
            <a:ext cx="9127836" cy="6791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13360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Đàm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thoại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trích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dẫn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17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ruyện cổ tích - Câu chuyện bốn mùa - Terrabook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0480"/>
            <a:ext cx="9144000" cy="6858603"/>
          </a:xfrm>
        </p:spPr>
      </p:pic>
    </p:spTree>
    <p:extLst>
      <p:ext uri="{BB962C8B-B14F-4D97-AF65-F5344CB8AC3E}">
        <p14:creationId xmlns:p14="http://schemas.microsoft.com/office/powerpoint/2010/main" val="189196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57</Words>
  <Application>Microsoft Office PowerPoint</Application>
  <PresentationFormat>On-screen Show (4:3)</PresentationFormat>
  <Paragraphs>11</Paragraphs>
  <Slides>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 trích dẫn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Welcome</cp:lastModifiedBy>
  <cp:revision>16</cp:revision>
  <dcterms:created xsi:type="dcterms:W3CDTF">2019-01-05T03:30:36Z</dcterms:created>
  <dcterms:modified xsi:type="dcterms:W3CDTF">2019-05-17T04:44:26Z</dcterms:modified>
</cp:coreProperties>
</file>