
<file path=[Content_Types].xml><?xml version="1.0" encoding="utf-8"?>
<Types xmlns="http://schemas.openxmlformats.org/package/2006/content-types">
  <Default Extension="mp3" ContentType="audio/mpeg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6" autoAdjust="0"/>
    <p:restoredTop sz="94660"/>
  </p:normalViewPr>
  <p:slideViewPr>
    <p:cSldViewPr snapToGrid="0">
      <p:cViewPr varScale="1">
        <p:scale>
          <a:sx n="76" d="100"/>
          <a:sy n="76" d="100"/>
        </p:scale>
        <p:origin x="126" y="79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2ED052-91A9-4716-AD53-52C0D4B4B111}" type="datetimeFigureOut">
              <a:rPr lang="en-US" smtClean="0"/>
              <a:t>9/29/2020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E215D2-F24B-4167-87BC-9DA009BAF0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1588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2ED052-91A9-4716-AD53-52C0D4B4B111}" type="datetimeFigureOut">
              <a:rPr lang="en-US" smtClean="0"/>
              <a:t>9/29/2020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E215D2-F24B-4167-87BC-9DA009BAF0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64874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2ED052-91A9-4716-AD53-52C0D4B4B111}" type="datetimeFigureOut">
              <a:rPr lang="en-US" smtClean="0"/>
              <a:t>9/29/2020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E215D2-F24B-4167-87BC-9DA009BAF0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46481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2ED052-91A9-4716-AD53-52C0D4B4B111}" type="datetimeFigureOut">
              <a:rPr lang="en-US" smtClean="0"/>
              <a:t>9/29/2020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E215D2-F24B-4167-87BC-9DA009BAF0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63706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2ED052-91A9-4716-AD53-52C0D4B4B111}" type="datetimeFigureOut">
              <a:rPr lang="en-US" smtClean="0"/>
              <a:t>9/29/2020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E215D2-F24B-4167-87BC-9DA009BAF0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43455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2ED052-91A9-4716-AD53-52C0D4B4B111}" type="datetimeFigureOut">
              <a:rPr lang="en-US" smtClean="0"/>
              <a:t>9/29/2020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E215D2-F24B-4167-87BC-9DA009BAF0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7990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2ED052-91A9-4716-AD53-52C0D4B4B111}" type="datetimeFigureOut">
              <a:rPr lang="en-US" smtClean="0"/>
              <a:t>9/29/2020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E215D2-F24B-4167-87BC-9DA009BAF0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61188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2ED052-91A9-4716-AD53-52C0D4B4B111}" type="datetimeFigureOut">
              <a:rPr lang="en-US" smtClean="0"/>
              <a:t>9/29/2020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E215D2-F24B-4167-87BC-9DA009BAF0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564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2ED052-91A9-4716-AD53-52C0D4B4B111}" type="datetimeFigureOut">
              <a:rPr lang="en-US" smtClean="0"/>
              <a:t>9/29/2020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E215D2-F24B-4167-87BC-9DA009BAF0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72246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2ED052-91A9-4716-AD53-52C0D4B4B111}" type="datetimeFigureOut">
              <a:rPr lang="en-US" smtClean="0"/>
              <a:t>9/29/2020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E215D2-F24B-4167-87BC-9DA009BAF0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91067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2ED052-91A9-4716-AD53-52C0D4B4B111}" type="datetimeFigureOut">
              <a:rPr lang="en-US" smtClean="0"/>
              <a:t>9/29/2020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E215D2-F24B-4167-87BC-9DA009BAF0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87371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2ED052-91A9-4716-AD53-52C0D4B4B111}" type="datetimeFigureOut">
              <a:rPr lang="en-US" smtClean="0"/>
              <a:t>9/29/2020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E215D2-F24B-4167-87BC-9DA009BAF0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8446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3.png"/><Relationship Id="rId4" Type="http://schemas.openxmlformats.org/officeDocument/2006/relationships/image" Target="../media/image2.jp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5" Type="http://schemas.openxmlformats.org/officeDocument/2006/relationships/image" Target="../media/image3.png"/><Relationship Id="rId4" Type="http://schemas.openxmlformats.org/officeDocument/2006/relationships/image" Target="../media/image11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0637"/>
            <a:ext cx="12192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96900" y="749300"/>
            <a:ext cx="10185400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rgbClr val="0000FF"/>
                </a:solidFill>
              </a:rPr>
              <a:t>PHÒNG GIÁO DỤC VÀ ĐÀO TẠO QUẬN LONG BIÊN</a:t>
            </a:r>
          </a:p>
          <a:p>
            <a:pPr algn="ctr"/>
            <a:r>
              <a:rPr lang="en-US" sz="2000" b="1" dirty="0" smtClean="0">
                <a:solidFill>
                  <a:srgbClr val="0000FF"/>
                </a:solidFill>
              </a:rPr>
              <a:t>TRƯỜNG MẦM NON HOA SỮA</a:t>
            </a:r>
          </a:p>
          <a:p>
            <a:pPr algn="ctr"/>
            <a:endParaRPr lang="en-US" sz="2000" dirty="0">
              <a:solidFill>
                <a:srgbClr val="0000FF"/>
              </a:solidFill>
            </a:endParaRPr>
          </a:p>
          <a:p>
            <a:pPr algn="ctr"/>
            <a:endParaRPr lang="en-US" sz="2000" dirty="0" smtClean="0">
              <a:solidFill>
                <a:srgbClr val="0000FF"/>
              </a:solidFill>
            </a:endParaRPr>
          </a:p>
          <a:p>
            <a:pPr algn="ctr"/>
            <a:r>
              <a:rPr lang="en-US" sz="4000" b="1" dirty="0" smtClean="0">
                <a:solidFill>
                  <a:srgbClr val="C00000"/>
                </a:solidFill>
              </a:rPr>
              <a:t>LĨNH VỰC PHÁT TRIỂN NGÔN NGỮ</a:t>
            </a:r>
          </a:p>
          <a:p>
            <a:pPr algn="ctr"/>
            <a:endParaRPr lang="en-US" sz="2000" dirty="0">
              <a:solidFill>
                <a:srgbClr val="0000FF"/>
              </a:solidFill>
            </a:endParaRPr>
          </a:p>
          <a:p>
            <a:pPr algn="ctr"/>
            <a:endParaRPr lang="en-US" sz="2000" dirty="0" smtClean="0">
              <a:solidFill>
                <a:srgbClr val="0000FF"/>
              </a:solidFill>
            </a:endParaRPr>
          </a:p>
          <a:p>
            <a:pPr lvl="7"/>
            <a:r>
              <a:rPr lang="en-US" sz="2000" dirty="0" smtClean="0">
                <a:solidFill>
                  <a:srgbClr val="0000FF"/>
                </a:solidFill>
              </a:rPr>
              <a:t>HOẠT ĐỘNG LÀM QUEN VĂN HỌC</a:t>
            </a:r>
          </a:p>
          <a:p>
            <a:pPr lvl="7"/>
            <a:r>
              <a:rPr lang="en-US" sz="2000" dirty="0" smtClean="0">
                <a:solidFill>
                  <a:srgbClr val="0000FF"/>
                </a:solidFill>
              </a:rPr>
              <a:t>ĐỀ TÀI: THƠ “ CÔ DẠY</a:t>
            </a:r>
          </a:p>
          <a:p>
            <a:pPr lvl="7"/>
            <a:r>
              <a:rPr lang="en-US" sz="2000" dirty="0" smtClean="0">
                <a:solidFill>
                  <a:srgbClr val="0000FF"/>
                </a:solidFill>
              </a:rPr>
              <a:t>LỨA TUỔI: 3 – 4 TUỔI</a:t>
            </a:r>
          </a:p>
          <a:p>
            <a:pPr lvl="7"/>
            <a:r>
              <a:rPr lang="en-US" sz="2000" dirty="0" smtClean="0">
                <a:solidFill>
                  <a:srgbClr val="0000FF"/>
                </a:solidFill>
              </a:rPr>
              <a:t>LỚP: MẪU GIÁO BÉ C2</a:t>
            </a:r>
          </a:p>
          <a:p>
            <a:pPr lvl="7"/>
            <a:endParaRPr lang="en-US" sz="2000" dirty="0" smtClean="0">
              <a:solidFill>
                <a:srgbClr val="0000FF"/>
              </a:solidFill>
            </a:endParaRPr>
          </a:p>
          <a:p>
            <a:pPr lvl="7"/>
            <a:r>
              <a:rPr lang="en-US" sz="2000" dirty="0" smtClean="0">
                <a:solidFill>
                  <a:srgbClr val="0000FF"/>
                </a:solidFill>
              </a:rPr>
              <a:t>GIÁO VIÊN: LÊ THỊ ÁNH NGỌC</a:t>
            </a:r>
            <a:endParaRPr lang="en-US" sz="2000" dirty="0">
              <a:solidFill>
                <a:srgbClr val="0000FF"/>
              </a:solidFill>
            </a:endParaRPr>
          </a:p>
          <a:p>
            <a:pPr lvl="7"/>
            <a:endParaRPr lang="en-US" sz="2000" dirty="0" smtClean="0">
              <a:solidFill>
                <a:srgbClr val="0000FF"/>
              </a:solidFill>
            </a:endParaRPr>
          </a:p>
          <a:p>
            <a:pPr algn="ctr"/>
            <a:endParaRPr lang="en-US" sz="2000" dirty="0">
              <a:solidFill>
                <a:srgbClr val="0000FF"/>
              </a:solidFill>
            </a:endParaRPr>
          </a:p>
          <a:p>
            <a:pPr algn="ctr"/>
            <a:endParaRPr lang="en-US" sz="2000" dirty="0" smtClean="0">
              <a:solidFill>
                <a:srgbClr val="0000FF"/>
              </a:solidFill>
            </a:endParaRPr>
          </a:p>
          <a:p>
            <a:pPr algn="ctr"/>
            <a:r>
              <a:rPr lang="en-US" sz="2000" b="1" dirty="0" smtClean="0">
                <a:solidFill>
                  <a:srgbClr val="0000FF"/>
                </a:solidFill>
              </a:rPr>
              <a:t>NĂM HỌC 2020 - 2021</a:t>
            </a:r>
            <a:endParaRPr lang="en-US" sz="2000" b="1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64388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5" name="TextBox 4"/>
          <p:cNvSpPr txBox="1"/>
          <p:nvPr/>
        </p:nvSpPr>
        <p:spPr>
          <a:xfrm>
            <a:off x="3810000" y="2019300"/>
            <a:ext cx="6477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 smtClean="0">
                <a:solidFill>
                  <a:srgbClr val="FF0000"/>
                </a:solidFill>
              </a:rPr>
              <a:t>BÀI HÁT: BÀN TAY</a:t>
            </a:r>
            <a:endParaRPr lang="en-US" sz="5400" b="1" dirty="0">
              <a:solidFill>
                <a:srgbClr val="FF0000"/>
              </a:solidFill>
            </a:endParaRPr>
          </a:p>
        </p:txBody>
      </p:sp>
      <p:pic>
        <p:nvPicPr>
          <p:cNvPr id="6" name="be-thuy-trang-nhac-vui-nhon-cho-be-m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791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86087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13263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273280" cy="6858000"/>
          </a:xfrm>
        </p:spPr>
      </p:pic>
      <p:sp>
        <p:nvSpPr>
          <p:cNvPr id="5" name="TextBox 4"/>
          <p:cNvSpPr txBox="1"/>
          <p:nvPr/>
        </p:nvSpPr>
        <p:spPr>
          <a:xfrm>
            <a:off x="3564890" y="2981683"/>
            <a:ext cx="514350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0000FF"/>
                </a:solidFill>
              </a:rPr>
              <a:t>CÔ ĐỌC THƠ CHO TRẺ NGHE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85117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Content Placeholder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412" b="6011"/>
          <a:stretch/>
        </p:blipFill>
        <p:spPr>
          <a:xfrm>
            <a:off x="2927350" y="365125"/>
            <a:ext cx="6337300" cy="6032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04069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2001" cy="6858000"/>
          </a:xfrm>
        </p:spPr>
      </p:pic>
    </p:spTree>
    <p:extLst>
      <p:ext uri="{BB962C8B-B14F-4D97-AF65-F5344CB8AC3E}">
        <p14:creationId xmlns:p14="http://schemas.microsoft.com/office/powerpoint/2010/main" val="27763597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61662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85725"/>
            <a:ext cx="12192000" cy="6909987"/>
          </a:xfrm>
        </p:spPr>
      </p:pic>
    </p:spTree>
    <p:extLst>
      <p:ext uri="{BB962C8B-B14F-4D97-AF65-F5344CB8AC3E}">
        <p14:creationId xmlns:p14="http://schemas.microsoft.com/office/powerpoint/2010/main" val="24010796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64906" cy="6858000"/>
          </a:xfrm>
        </p:spPr>
      </p:pic>
      <p:sp>
        <p:nvSpPr>
          <p:cNvPr id="5" name="TextBox 4"/>
          <p:cNvSpPr txBox="1"/>
          <p:nvPr/>
        </p:nvSpPr>
        <p:spPr>
          <a:xfrm>
            <a:off x="3327400" y="3812679"/>
            <a:ext cx="6426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 smtClean="0">
                <a:solidFill>
                  <a:srgbClr val="0000FF"/>
                </a:solidFill>
              </a:rPr>
              <a:t>TRẺ ĐỌC BÀI THƠ</a:t>
            </a:r>
            <a:endParaRPr lang="en-US" sz="5400" b="1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41340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344400" cy="6858000"/>
          </a:xfrm>
        </p:spPr>
      </p:pic>
      <p:sp>
        <p:nvSpPr>
          <p:cNvPr id="5" name="TextBox 4"/>
          <p:cNvSpPr txBox="1"/>
          <p:nvPr/>
        </p:nvSpPr>
        <p:spPr>
          <a:xfrm>
            <a:off x="2527300" y="2641600"/>
            <a:ext cx="7315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smtClean="0">
                <a:solidFill>
                  <a:srgbClr val="0000FF"/>
                </a:solidFill>
              </a:rPr>
              <a:t>BÀI HÁT:  VUI ĐẾN TRƯỜNG </a:t>
            </a:r>
            <a:endParaRPr lang="en-US" sz="4800" b="1" dirty="0">
              <a:solidFill>
                <a:srgbClr val="0000FF"/>
              </a:solidFill>
            </a:endParaRPr>
          </a:p>
        </p:txBody>
      </p:sp>
      <p:pic>
        <p:nvPicPr>
          <p:cNvPr id="6" name="vui-den-truong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791200" y="3813909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07302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41348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94</TotalTime>
  <Words>79</Words>
  <Application>Microsoft Office PowerPoint</Application>
  <PresentationFormat>Widescreen</PresentationFormat>
  <Paragraphs>21</Paragraphs>
  <Slides>9</Slides>
  <Notes>0</Notes>
  <HiddenSlides>0</HiddenSlides>
  <MMClips>2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3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Phong5T1</dc:creator>
  <cp:lastModifiedBy>Phong5T1</cp:lastModifiedBy>
  <cp:revision>5</cp:revision>
  <dcterms:created xsi:type="dcterms:W3CDTF">2020-09-29T02:57:31Z</dcterms:created>
  <dcterms:modified xsi:type="dcterms:W3CDTF">2020-09-29T04:31:55Z</dcterms:modified>
</cp:coreProperties>
</file>