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3/11/2021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3/11/2021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3/11/2021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3/11/2021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3/11/2021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12192000" cy="69347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0368" y="3875816"/>
            <a:ext cx="5232232" cy="401191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2403" y="296650"/>
            <a:ext cx="587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8357" y="688550"/>
            <a:ext cx="355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4963" y="1516516"/>
            <a:ext cx="7041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4468" y="2296056"/>
            <a:ext cx="53465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685800" indent="-685800">
              <a:buFontTx/>
              <a:buChar char="-"/>
            </a:pP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685800" indent="-685800">
              <a:buFontTx/>
              <a:buChar char="-"/>
            </a:pP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140368" y="3408809"/>
            <a:ext cx="3962232" cy="401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C2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9804" y="6261100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2020 - 2021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ia_dinh_g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40" y="6187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8500" y="2755900"/>
            <a:ext cx="599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</a:rPr>
              <a:t>Bài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hát</a:t>
            </a:r>
            <a:r>
              <a:rPr lang="en-US" sz="4800" dirty="0" smtClean="0">
                <a:solidFill>
                  <a:srgbClr val="0000FF"/>
                </a:solidFill>
              </a:rPr>
              <a:t>: </a:t>
            </a:r>
            <a:r>
              <a:rPr lang="en-US" sz="4800" dirty="0" err="1" smtClean="0">
                <a:solidFill>
                  <a:srgbClr val="0000FF"/>
                </a:solidFill>
              </a:rPr>
              <a:t>Đi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xe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đạp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4" name="DiXeDapBeatInstrumental-V.A-29242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84500" y="2767280"/>
            <a:ext cx="764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</a:rPr>
              <a:t>Nghe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hát</a:t>
            </a:r>
            <a:r>
              <a:rPr lang="en-US" sz="4000" b="1" dirty="0" smtClean="0">
                <a:solidFill>
                  <a:srgbClr val="0000FF"/>
                </a:solidFill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</a:rPr>
              <a:t>Anh</a:t>
            </a:r>
            <a:r>
              <a:rPr lang="en-US" sz="4000" b="1" dirty="0" smtClean="0">
                <a:solidFill>
                  <a:srgbClr val="0000FF"/>
                </a:solidFill>
              </a:rPr>
              <a:t> phi </a:t>
            </a:r>
            <a:r>
              <a:rPr lang="en-US" sz="4000" b="1" dirty="0" err="1" smtClean="0">
                <a:solidFill>
                  <a:srgbClr val="0000FF"/>
                </a:solidFill>
              </a:rPr>
              <a:t>công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ơi</a:t>
            </a:r>
            <a:endParaRPr lang="en-US" sz="4000" b="1" dirty="0" smtClean="0">
              <a:solidFill>
                <a:srgbClr val="0000FF"/>
              </a:solidFill>
            </a:endParaRPr>
          </a:p>
        </p:txBody>
      </p:sp>
      <p:pic>
        <p:nvPicPr>
          <p:cNvPr id="6" name="Anh Phi Công Ơi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84500" y="2767280"/>
            <a:ext cx="764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Ca </a:t>
            </a:r>
            <a:r>
              <a:rPr lang="en-US" sz="4000" b="1" dirty="0" err="1" smtClean="0">
                <a:solidFill>
                  <a:srgbClr val="0000FF"/>
                </a:solidFill>
              </a:rPr>
              <a:t>sỹ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hát</a:t>
            </a:r>
            <a:r>
              <a:rPr lang="en-US" sz="4000" b="1" dirty="0" smtClean="0">
                <a:solidFill>
                  <a:srgbClr val="0000FF"/>
                </a:solidFill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</a:rPr>
              <a:t>Anh</a:t>
            </a:r>
            <a:r>
              <a:rPr lang="en-US" sz="4000" b="1" dirty="0" smtClean="0">
                <a:solidFill>
                  <a:srgbClr val="0000FF"/>
                </a:solidFill>
              </a:rPr>
              <a:t> phi </a:t>
            </a:r>
            <a:r>
              <a:rPr lang="en-US" sz="4000" b="1" dirty="0" err="1" smtClean="0">
                <a:solidFill>
                  <a:srgbClr val="0000FF"/>
                </a:solidFill>
              </a:rPr>
              <a:t>công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ơi</a:t>
            </a:r>
            <a:endParaRPr lang="en-US" sz="4000" b="1" dirty="0" smtClean="0">
              <a:solidFill>
                <a:srgbClr val="0000FF"/>
              </a:solidFill>
            </a:endParaRPr>
          </a:p>
        </p:txBody>
      </p:sp>
      <p:pic>
        <p:nvPicPr>
          <p:cNvPr id="3" name="Nhạc thiếu nhi - ANH PHI CÔNG ƠI - Terra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8950" y="1143000"/>
            <a:ext cx="61341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0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453</TotalTime>
  <Words>76</Words>
  <Application>Microsoft Office PowerPoint</Application>
  <PresentationFormat>Widescreen</PresentationFormat>
  <Paragraphs>15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Segoe Print</vt:lpstr>
      <vt:lpstr>Times New Roman</vt:lpstr>
      <vt:lpstr>Nature Illustration 16x9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 rùa tìm nhà</dc:title>
  <dc:creator>EMAIL  SECURITY TEAM</dc:creator>
  <cp:lastModifiedBy>Phong5T1</cp:lastModifiedBy>
  <cp:revision>24</cp:revision>
  <dcterms:created xsi:type="dcterms:W3CDTF">2019-11-06T04:12:19Z</dcterms:created>
  <dcterms:modified xsi:type="dcterms:W3CDTF">2021-03-11T10:12:58Z</dcterms:modified>
</cp:coreProperties>
</file>