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7" r:id="rId4"/>
    <p:sldId id="270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277" r:id="rId14"/>
    <p:sldId id="275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879F9-8649-45CE-8F17-42CE5A6FF874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2E3A2-C0F4-4EFD-B6AA-B0FC7E3C76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60960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ỦY BAN NHÂN DÂN QUẬN </a:t>
            </a:r>
            <a:r>
              <a:rPr lang="en-US" sz="2800" b="1" dirty="0" smtClean="0">
                <a:solidFill>
                  <a:srgbClr val="FF0000"/>
                </a:solidFill>
              </a:rPr>
              <a:t>LONG BIÊN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TRƯỜNG MẦM NON </a:t>
            </a:r>
            <a:r>
              <a:rPr lang="en-US" sz="2800" b="1" dirty="0" smtClean="0">
                <a:solidFill>
                  <a:srgbClr val="FF0000"/>
                </a:solidFill>
              </a:rPr>
              <a:t>HOA SỮA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89607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KHÁM PHÁ KHOA HỌC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429000"/>
            <a:ext cx="586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tài</a:t>
            </a:r>
            <a:r>
              <a:rPr lang="en-US" sz="2800" b="1" dirty="0" smtClean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Tìm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hiểu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nghề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sĩ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</a:rPr>
              <a:t>Lứa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</a:rPr>
              <a:t>: 4-5 </a:t>
            </a:r>
            <a:r>
              <a:rPr lang="en-US" sz="2800" b="1" dirty="0" err="1" smtClean="0">
                <a:solidFill>
                  <a:srgbClr val="7030A0"/>
                </a:solidFill>
              </a:rPr>
              <a:t>tuổi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</a:rPr>
              <a:t>Thời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gian</a:t>
            </a:r>
            <a:r>
              <a:rPr lang="en-US" sz="2800" b="1" dirty="0" smtClean="0">
                <a:solidFill>
                  <a:srgbClr val="7030A0"/>
                </a:solidFill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</a:rPr>
              <a:t>20-25phút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</a:rPr>
              <a:t>Lê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Ánh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Ngọc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77686"/>
            <a:ext cx="7924800" cy="5468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Phòng khám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88518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2042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Trang phục</a:t>
            </a:r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r="24248"/>
          <a:stretch/>
        </p:blipFill>
        <p:spPr>
          <a:xfrm>
            <a:off x="228600" y="846032"/>
            <a:ext cx="1861457" cy="3627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37" y="846032"/>
            <a:ext cx="4610100" cy="283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37" y="3810000"/>
            <a:ext cx="5524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219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Thiết bị y tế</a:t>
            </a:r>
            <a:endParaRPr lang="en-US" sz="32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3751"/>
            <a:ext cx="2438401" cy="4504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993094"/>
            <a:ext cx="3706766" cy="2895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8" y="1295400"/>
            <a:ext cx="2816224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6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286" y="1447447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HĐ 2: Trẻ chọn những đồ dùng chuyên dụng </a:t>
            </a:r>
          </a:p>
          <a:p>
            <a:pPr algn="ctr"/>
            <a:r>
              <a:rPr lang="en-US" sz="2800" b="1" smtClean="0"/>
              <a:t>của bác sĩ</a:t>
            </a:r>
            <a:endParaRPr lang="en-US" sz="2800" b="1" dirty="0"/>
          </a:p>
        </p:txBody>
      </p:sp>
      <p:pic>
        <p:nvPicPr>
          <p:cNvPr id="3" name="Fue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428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7432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KÍNH </a:t>
            </a:r>
            <a:r>
              <a:rPr lang="en-US" sz="4400" b="1" smtClean="0">
                <a:solidFill>
                  <a:srgbClr val="C00000"/>
                </a:solidFill>
              </a:rPr>
              <a:t>CHÚC QUÝ </a:t>
            </a:r>
            <a:r>
              <a:rPr lang="en-US" sz="4400" b="1" dirty="0" smtClean="0">
                <a:solidFill>
                  <a:srgbClr val="C00000"/>
                </a:solidFill>
              </a:rPr>
              <a:t>THẦY CÔ MẠNH KHỎE, HẠNH PHÚC!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4" name="nhac ao thu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668" y="2633008"/>
            <a:ext cx="67931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</a:rPr>
              <a:t>1. Ổn định</a:t>
            </a:r>
          </a:p>
          <a:p>
            <a:pPr algn="ctr"/>
            <a:r>
              <a:rPr lang="en-US" sz="4400" b="1">
                <a:solidFill>
                  <a:srgbClr val="C00000"/>
                </a:solidFill>
              </a:rPr>
              <a:t>X</a:t>
            </a:r>
            <a:r>
              <a:rPr lang="en-US" sz="4400" b="1" smtClean="0">
                <a:solidFill>
                  <a:srgbClr val="C00000"/>
                </a:solidFill>
              </a:rPr>
              <a:t>em video bác sĩ khám bệnh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5" name="GiaDinhNhoHanhPhucTo-BaoAn-33564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5255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85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</a:rPr>
              <a:t>2. Phương pháp và hình thức tổ chức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286" y="1447447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HĐ 1: Trò truyện về công việc của bác sĩ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469612"/>
            <a:ext cx="3772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Trang phục của bác sĩ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43000"/>
            <a:ext cx="4495799" cy="55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7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469612"/>
            <a:ext cx="404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Nơi làm việc của bác sĩ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388"/>
            <a:ext cx="7848600" cy="54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28600"/>
            <a:ext cx="353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Công việc của bác sĩ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3657600" cy="2461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75" y="762000"/>
            <a:ext cx="341493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20" y="3505200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469612"/>
            <a:ext cx="3289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Dụng cụ của bác sĩ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3"/>
          <a:stretch/>
        </p:blipFill>
        <p:spPr>
          <a:xfrm>
            <a:off x="522514" y="1143000"/>
            <a:ext cx="28956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58" y="1066800"/>
            <a:ext cx="4502342" cy="31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b="7069"/>
          <a:stretch/>
        </p:blipFill>
        <p:spPr>
          <a:xfrm>
            <a:off x="381000" y="4038600"/>
            <a:ext cx="3212090" cy="2284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80985"/>
            <a:ext cx="3243072" cy="22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3716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/>
              <a:t>M</a:t>
            </a:r>
            <a:r>
              <a:rPr lang="en-US" sz="6000" b="1" smtClean="0"/>
              <a:t>ở rộng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3477159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125</Words>
  <Application>Microsoft Office PowerPoint</Application>
  <PresentationFormat>On-screen Show (4:3)</PresentationFormat>
  <Paragraphs>22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Soc Store</cp:lastModifiedBy>
  <cp:revision>16</cp:revision>
  <dcterms:created xsi:type="dcterms:W3CDTF">2018-01-19T08:41:29Z</dcterms:created>
  <dcterms:modified xsi:type="dcterms:W3CDTF">2021-10-24T02:40:29Z</dcterms:modified>
</cp:coreProperties>
</file>