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2" r:id="rId3"/>
    <p:sldId id="257" r:id="rId4"/>
    <p:sldId id="258" r:id="rId5"/>
    <p:sldId id="259" r:id="rId6"/>
    <p:sldId id="260" r:id="rId7"/>
    <p:sldId id="263" r:id="rId8"/>
    <p:sldId id="265" r:id="rId9"/>
    <p:sldId id="266" r:id="rId10"/>
    <p:sldId id="264" r:id="rId11"/>
    <p:sldId id="270" r:id="rId12"/>
    <p:sldId id="269" r:id="rId13"/>
    <p:sldId id="268" r:id="rId14"/>
    <p:sldId id="267" r:id="rId15"/>
    <p:sldId id="271" r:id="rId16"/>
    <p:sldId id="26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AD4F1-31F1-4B69-89C1-97CF171C6F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85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51C34-1B89-4259-BB08-190D6C62186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40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2FF7C-E2AA-4EA6-B519-A04AC1E27B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41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3C811-A324-4299-BB10-55415F79D7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EAD6C-0876-4EAE-B7A3-854DBC5A7D0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5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05FFB-D4E4-4B19-A438-E640777F19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19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E4AB7-B631-43C0-889F-7900BA1BF3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77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F9761-E062-4F66-A6EC-14A7450775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83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1F0B3-20AC-4F9E-B046-02872C259E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36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8E8B8-D0C2-4C03-B3F4-8697D73E72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10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D3B74-BD29-46AA-BE46-F0592B17459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29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575182-9F49-46ED-9020-79CA1ADDB6E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2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79855" y="3405672"/>
            <a:ext cx="508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726438" y="432475"/>
            <a:ext cx="46434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666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666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 &amp; ĐT </a:t>
            </a:r>
            <a:r>
              <a:rPr lang="en-US" sz="2400" b="1" dirty="0" err="1">
                <a:solidFill>
                  <a:srgbClr val="666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dirty="0">
                <a:solidFill>
                  <a:srgbClr val="666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b="1" dirty="0" err="1">
                <a:solidFill>
                  <a:srgbClr val="666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400" b="1" dirty="0">
              <a:solidFill>
                <a:srgbClr val="6666FF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666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666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6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>
                <a:solidFill>
                  <a:srgbClr val="666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>
                <a:solidFill>
                  <a:srgbClr val="666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666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6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666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6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40002" y="2245049"/>
            <a:ext cx="7016327" cy="69596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Lĩnh vực: Phát triển </a:t>
            </a:r>
            <a:r>
              <a:rPr lang="en-US" sz="2800" noProof="1" smtClean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ngôn ngữ</a:t>
            </a:r>
            <a:endParaRPr lang="en-US" sz="2800" noProof="1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002" y="1263472"/>
            <a:ext cx="8223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2192000" cy="70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3708970" y="2362201"/>
            <a:ext cx="47740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3" descr="C:\Users\Techsi.vn\Desktop\Logo xịn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44" y="1066800"/>
            <a:ext cx="1296312" cy="97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410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142</Words>
  <Application>Microsoft Office PowerPoint</Application>
  <PresentationFormat>Custom</PresentationFormat>
  <Paragraphs>21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25</cp:revision>
  <dcterms:created xsi:type="dcterms:W3CDTF">2021-03-30T06:21:04Z</dcterms:created>
  <dcterms:modified xsi:type="dcterms:W3CDTF">2022-05-28T15:24:58Z</dcterms:modified>
</cp:coreProperties>
</file>