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48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1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4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2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3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8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8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6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7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7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C6BA0-E155-46BC-8D58-EE6A6DC430CF}" type="datetimeFigureOut">
              <a:rPr lang="en-US" smtClean="0"/>
              <a:pPr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20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5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990600" y="1905506"/>
            <a:ext cx="702628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STEAM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gara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tầng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5 – 6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30 – 35 p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Thùy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81200" y="144890"/>
            <a:ext cx="54863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ỦY BAN NHÂN DÂN QUẬN LONG BIÊN</a:t>
            </a:r>
            <a:endParaRPr lang="en-US" altLang="en-US" sz="2400" b="1" dirty="0"/>
          </a:p>
          <a:p>
            <a:pPr algn="ctr"/>
            <a:r>
              <a:rPr lang="en-US" altLang="en-US" sz="2400" b="1" dirty="0"/>
              <a:t>TRƯỜNG MẦM NON HOA ANH ĐÀO</a:t>
            </a:r>
            <a:endParaRPr lang="vi-VN" altLang="en-US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456" y="846138"/>
            <a:ext cx="1099144" cy="11010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8952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792" y="76200"/>
            <a:ext cx="8991600" cy="6629400"/>
          </a:xfrm>
        </p:spPr>
      </p:pic>
      <p:sp>
        <p:nvSpPr>
          <p:cNvPr id="5" name="TextBox 4"/>
          <p:cNvSpPr txBox="1"/>
          <p:nvPr/>
        </p:nvSpPr>
        <p:spPr>
          <a:xfrm>
            <a:off x="1371600" y="1828800"/>
            <a:ext cx="72507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video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gara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oto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93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_7_1358313999_44_un_tac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0" y="5867400"/>
            <a:ext cx="48814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85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9653"/>
            <a:ext cx="9143999" cy="7166253"/>
          </a:xfrm>
        </p:spPr>
      </p:pic>
      <p:sp>
        <p:nvSpPr>
          <p:cNvPr id="5" name="Rectangle 4"/>
          <p:cNvSpPr/>
          <p:nvPr/>
        </p:nvSpPr>
        <p:spPr>
          <a:xfrm>
            <a:off x="381000" y="-79653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1. </a:t>
            </a:r>
            <a:r>
              <a:rPr lang="en-US" b="1" u="sng" dirty="0" err="1"/>
              <a:t>Kiến</a:t>
            </a:r>
            <a:r>
              <a:rPr lang="en-US" b="1" u="sng" dirty="0"/>
              <a:t> </a:t>
            </a:r>
            <a:r>
              <a:rPr lang="en-US" b="1" u="sng" dirty="0" err="1"/>
              <a:t>thức</a:t>
            </a:r>
            <a:r>
              <a:rPr lang="en-US" dirty="0"/>
              <a:t>: </a:t>
            </a:r>
          </a:p>
          <a:p>
            <a:r>
              <a:rPr lang="en-US" dirty="0"/>
              <a:t>- 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nơi</a:t>
            </a:r>
            <a:r>
              <a:rPr lang="en-US" dirty="0"/>
              <a:t> </a:t>
            </a:r>
            <a:r>
              <a:rPr lang="en-US" dirty="0" err="1"/>
              <a:t>đỗ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, </a:t>
            </a:r>
            <a:r>
              <a:rPr lang="en-US" dirty="0" err="1"/>
              <a:t>chứa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…</a:t>
            </a:r>
          </a:p>
          <a:p>
            <a:r>
              <a:rPr lang="en-US" dirty="0"/>
              <a:t>-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,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 (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10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)</a:t>
            </a:r>
          </a:p>
          <a:p>
            <a:r>
              <a:rPr lang="en-US" dirty="0"/>
              <a:t>-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1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,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rời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: </a:t>
            </a:r>
            <a:r>
              <a:rPr lang="en-US" dirty="0" err="1"/>
              <a:t>bìa</a:t>
            </a:r>
            <a:r>
              <a:rPr lang="en-US" dirty="0"/>
              <a:t>, </a:t>
            </a:r>
            <a:r>
              <a:rPr lang="en-US" dirty="0" err="1"/>
              <a:t>thùng</a:t>
            </a:r>
            <a:r>
              <a:rPr lang="en-US" dirty="0"/>
              <a:t> carton, </a:t>
            </a:r>
            <a:r>
              <a:rPr lang="en-US" dirty="0" err="1"/>
              <a:t>lõi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, </a:t>
            </a:r>
            <a:r>
              <a:rPr lang="en-US" dirty="0" err="1"/>
              <a:t>giấy</a:t>
            </a:r>
            <a:r>
              <a:rPr lang="en-US" dirty="0"/>
              <a:t>, </a:t>
            </a:r>
            <a:r>
              <a:rPr lang="en-US" dirty="0" err="1"/>
              <a:t>gạch</a:t>
            </a:r>
            <a:r>
              <a:rPr lang="en-US" dirty="0"/>
              <a:t> </a:t>
            </a:r>
            <a:r>
              <a:rPr lang="en-US" dirty="0" err="1"/>
              <a:t>nhựa</a:t>
            </a:r>
            <a:r>
              <a:rPr lang="en-US" dirty="0"/>
              <a:t>…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2 </a:t>
            </a:r>
            <a:r>
              <a:rPr lang="en-US" dirty="0" err="1"/>
              <a:t>mặt</a:t>
            </a:r>
            <a:r>
              <a:rPr lang="en-US" dirty="0"/>
              <a:t>, </a:t>
            </a:r>
            <a:r>
              <a:rPr lang="en-US" dirty="0" err="1"/>
              <a:t>keo</a:t>
            </a:r>
            <a:r>
              <a:rPr lang="en-US" dirty="0"/>
              <a:t> </a:t>
            </a:r>
            <a:r>
              <a:rPr lang="en-US" dirty="0" err="1"/>
              <a:t>sữa</a:t>
            </a:r>
            <a:r>
              <a:rPr lang="en-US" dirty="0"/>
              <a:t>….</a:t>
            </a:r>
          </a:p>
          <a:p>
            <a:r>
              <a:rPr lang="en-US" dirty="0"/>
              <a:t>- </a:t>
            </a:r>
            <a:r>
              <a:rPr lang="en-US" dirty="0" err="1"/>
              <a:t>Hiểu</a:t>
            </a:r>
            <a:r>
              <a:rPr lang="en-US" dirty="0"/>
              <a:t> ý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: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….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trao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, </a:t>
            </a:r>
            <a:r>
              <a:rPr lang="en-US" dirty="0" err="1"/>
              <a:t>thoả</a:t>
            </a:r>
            <a:r>
              <a:rPr lang="en-US" dirty="0"/>
              <a:t> </a:t>
            </a:r>
            <a:r>
              <a:rPr lang="en-US" dirty="0" err="1"/>
              <a:t>thuận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.</a:t>
            </a:r>
          </a:p>
          <a:p>
            <a:r>
              <a:rPr lang="it-IT" b="1" dirty="0"/>
              <a:t>2. Kỹ năng: </a:t>
            </a:r>
            <a:endParaRPr lang="en-US" dirty="0"/>
          </a:p>
          <a:p>
            <a:r>
              <a:rPr lang="it-IT" dirty="0"/>
              <a:t>- Quan sát, thảo luận, đối thoại với người đối diện</a:t>
            </a:r>
            <a:endParaRPr lang="en-US" dirty="0"/>
          </a:p>
          <a:p>
            <a:r>
              <a:rPr lang="it-IT" dirty="0"/>
              <a:t>- Lắng nghe và trao đổi với người đối thoại.</a:t>
            </a:r>
            <a:endParaRPr lang="en-US" dirty="0"/>
          </a:p>
          <a:p>
            <a:r>
              <a:rPr lang="it-IT" dirty="0"/>
              <a:t>- Vẽ phối hợp các nét thẳng, nét xiên, nét ngang....</a:t>
            </a:r>
            <a:endParaRPr lang="en-US" dirty="0"/>
          </a:p>
          <a:p>
            <a:r>
              <a:rPr lang="it-IT" dirty="0"/>
              <a:t>- Sử dụng các vật liệu khác nhau để tạo ra các tầng của gara ô tô.</a:t>
            </a:r>
            <a:endParaRPr lang="en-US" dirty="0"/>
          </a:p>
          <a:p>
            <a:r>
              <a:rPr lang="it-IT" dirty="0"/>
              <a:t>- Kĩ năng làm việc nhóm.</a:t>
            </a:r>
            <a:endParaRPr lang="en-US" dirty="0"/>
          </a:p>
          <a:p>
            <a:r>
              <a:rPr lang="it-IT" b="1" dirty="0"/>
              <a:t>3. Thái độ:</a:t>
            </a:r>
            <a:endParaRPr lang="en-US" dirty="0"/>
          </a:p>
          <a:p>
            <a:r>
              <a:rPr lang="it-IT" dirty="0"/>
              <a:t>- Chú ý quan sát lắng nghe và trả lời câu hỏi của cô</a:t>
            </a:r>
            <a:endParaRPr lang="en-US" dirty="0"/>
          </a:p>
          <a:p>
            <a:r>
              <a:rPr lang="it-IT" dirty="0"/>
              <a:t>- Cố gắng hoàn thành công việc được giao.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1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990600" y="5105400"/>
            <a:ext cx="75600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79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381001" y="3239869"/>
            <a:ext cx="8305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it-IT" b="1" u="sng" dirty="0" smtClean="0"/>
              <a:t>Khám </a:t>
            </a:r>
            <a:r>
              <a:rPr lang="it-IT" b="1" u="sng" dirty="0"/>
              <a:t>phá </a:t>
            </a:r>
            <a:r>
              <a:rPr lang="it-IT" b="1" u="sng" dirty="0" smtClean="0"/>
              <a:t>:</a:t>
            </a:r>
            <a:r>
              <a:rPr lang="it-IT" b="1" dirty="0" smtClean="0"/>
              <a:t>Gara </a:t>
            </a:r>
            <a:r>
              <a:rPr lang="it-IT" b="1" dirty="0"/>
              <a:t>đỗ xe ô tô</a:t>
            </a:r>
            <a:r>
              <a:rPr lang="it-IT" b="1" dirty="0" smtClean="0"/>
              <a:t>.</a:t>
            </a:r>
          </a:p>
          <a:p>
            <a:r>
              <a:rPr lang="it-IT" b="1" dirty="0"/>
              <a:t>- Câu hỏi chung</a:t>
            </a:r>
            <a:r>
              <a:rPr lang="it-IT" dirty="0"/>
              <a:t>: Gara có cấu tạo như thế nào? Nó có mấy tầng? Vì sao nó đứng được? Các con đoán gara được xây bằng gi?</a:t>
            </a:r>
            <a:endParaRPr lang="en-US" dirty="0"/>
          </a:p>
          <a:p>
            <a:r>
              <a:rPr lang="it-IT" b="1" dirty="0"/>
              <a:t>- Câu hỏi để trẻ giải quyết vấn đề:</a:t>
            </a:r>
            <a:endParaRPr lang="en-US" b="1" dirty="0"/>
          </a:p>
          <a:p>
            <a:r>
              <a:rPr lang="it-IT" dirty="0"/>
              <a:t>+ Để đỗ được nhiều xe cho thành phố, các con sẽ làm thế nào? – xây gara nhiều </a:t>
            </a:r>
            <a:r>
              <a:rPr lang="it-IT" dirty="0" smtClean="0"/>
              <a:t>tầng </a:t>
            </a:r>
            <a:endParaRPr lang="en-US" dirty="0"/>
          </a:p>
          <a:p>
            <a:r>
              <a:rPr lang="it-IT" dirty="0"/>
              <a:t>+ Nếu xây gara 3 tầng, thì làm sao ô tô, lên và xuống được tầng 2, và tầng 3?</a:t>
            </a:r>
            <a:endParaRPr lang="en-US" dirty="0"/>
          </a:p>
          <a:p>
            <a:r>
              <a:rPr lang="it-IT" dirty="0"/>
              <a:t>+ Làm cách nào để ô tô lên, xuống. Đi ra, đi vào trong gara mà không đụng </a:t>
            </a:r>
            <a:r>
              <a:rPr lang="it-IT" dirty="0" smtClean="0"/>
              <a:t>nhau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it-IT" b="1" dirty="0" smtClean="0"/>
              <a:t>Cho </a:t>
            </a:r>
            <a:r>
              <a:rPr lang="it-IT" b="1" dirty="0"/>
              <a:t>trẻ xem  hình ảnh và video về gara ô tô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pPr marL="285750" indent="-285750">
              <a:buFontTx/>
              <a:buChar char="-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99620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61306" y="3276600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b</a:t>
            </a:r>
            <a:r>
              <a:rPr lang="vi-VN" b="1" dirty="0"/>
              <a:t>.</a:t>
            </a:r>
            <a:r>
              <a:rPr lang="vi-VN" b="1" u="sng" dirty="0"/>
              <a:t>Tưởng tượng</a:t>
            </a:r>
            <a:r>
              <a:rPr lang="it-IT" b="1" u="sng" dirty="0"/>
              <a:t> lên kế hoạch và ý tưởng:</a:t>
            </a:r>
            <a:endParaRPr lang="en-US" dirty="0"/>
          </a:p>
          <a:p>
            <a:r>
              <a:rPr lang="it-IT" dirty="0" smtClean="0"/>
              <a:t>- </a:t>
            </a:r>
            <a:r>
              <a:rPr lang="it-IT" dirty="0"/>
              <a:t>Con sẽ chọn nguyên vật liệu gì để làm gara ô tô?</a:t>
            </a:r>
            <a:endParaRPr lang="en-US" dirty="0"/>
          </a:p>
          <a:p>
            <a:r>
              <a:rPr lang="it-IT" dirty="0"/>
              <a:t>- Con định làm, gara có mấy tầng?  </a:t>
            </a:r>
            <a:endParaRPr lang="en-US" dirty="0"/>
          </a:p>
          <a:p>
            <a:r>
              <a:rPr lang="it-IT" dirty="0"/>
              <a:t>- Làm thế nào để tạo ra các tầng của gara? Các cột đỡ của gara phải như thế nào với nhau? – phải cao bằng nhau, phải cách đều nhau...</a:t>
            </a:r>
            <a:endParaRPr lang="en-US" dirty="0"/>
          </a:p>
          <a:p>
            <a:r>
              <a:rPr lang="it-IT" dirty="0">
                <a:latin typeface="Times New Roman" pitchFamily="18" charset="0"/>
                <a:cs typeface="Times New Roman" pitchFamily="18" charset="0"/>
              </a:rPr>
              <a:t>- Làm thế nào để các phần của gara ô tô dính được với nhau?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lvl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à?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1 ô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- Gara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ván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dốc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gara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chắn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?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- Khi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215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80999" y="3124200"/>
            <a:ext cx="86304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M-</a:t>
            </a:r>
            <a:r>
              <a:rPr lang="fr-FR" b="1" dirty="0" err="1"/>
              <a:t>Toán</a:t>
            </a:r>
            <a:r>
              <a:rPr lang="fr-FR" dirty="0"/>
              <a:t>:  </a:t>
            </a:r>
            <a:r>
              <a:rPr lang="fr-FR" dirty="0" err="1"/>
              <a:t>Trẻ</a:t>
            </a:r>
            <a:r>
              <a:rPr lang="fr-FR" dirty="0"/>
              <a:t> </a:t>
            </a:r>
            <a:r>
              <a:rPr lang="fr-FR" dirty="0" err="1"/>
              <a:t>cần</a:t>
            </a:r>
            <a:r>
              <a:rPr lang="fr-FR" dirty="0"/>
              <a:t> </a:t>
            </a:r>
            <a:r>
              <a:rPr lang="fr-FR" dirty="0" err="1"/>
              <a:t>ghi</a:t>
            </a:r>
            <a:r>
              <a:rPr lang="fr-FR" dirty="0"/>
              <a:t> </a:t>
            </a:r>
            <a:r>
              <a:rPr lang="fr-FR" dirty="0" err="1"/>
              <a:t>lại</a:t>
            </a:r>
            <a:r>
              <a:rPr lang="fr-FR" dirty="0"/>
              <a:t> </a:t>
            </a:r>
            <a:r>
              <a:rPr lang="fr-FR" dirty="0" err="1"/>
              <a:t>được</a:t>
            </a:r>
            <a:r>
              <a:rPr lang="fr-FR" dirty="0"/>
              <a:t>: gara  </a:t>
            </a:r>
            <a:r>
              <a:rPr lang="fr-FR" dirty="0" err="1"/>
              <a:t>có</a:t>
            </a:r>
            <a:r>
              <a:rPr lang="fr-FR" dirty="0"/>
              <a:t> </a:t>
            </a:r>
            <a:r>
              <a:rPr lang="fr-FR" dirty="0" err="1"/>
              <a:t>tầng</a:t>
            </a:r>
            <a:r>
              <a:rPr lang="fr-FR" dirty="0"/>
              <a:t> </a:t>
            </a:r>
            <a:r>
              <a:rPr lang="fr-FR" dirty="0" err="1"/>
              <a:t>chứa</a:t>
            </a:r>
            <a:r>
              <a:rPr lang="fr-FR" dirty="0"/>
              <a:t> </a:t>
            </a:r>
            <a:r>
              <a:rPr lang="fr-FR" dirty="0" err="1"/>
              <a:t>được</a:t>
            </a:r>
            <a:r>
              <a:rPr lang="fr-FR" dirty="0"/>
              <a:t> 10 ô </a:t>
            </a:r>
            <a:r>
              <a:rPr lang="fr-FR" dirty="0" err="1"/>
              <a:t>tô</a:t>
            </a:r>
            <a:r>
              <a:rPr lang="fr-FR" dirty="0"/>
              <a:t> – </a:t>
            </a:r>
            <a:r>
              <a:rPr lang="fr-FR" dirty="0" err="1"/>
              <a:t>trẻ</a:t>
            </a:r>
            <a:r>
              <a:rPr lang="fr-FR" dirty="0"/>
              <a:t> </a:t>
            </a:r>
            <a:r>
              <a:rPr lang="fr-FR" dirty="0" err="1"/>
              <a:t>sẽ</a:t>
            </a:r>
            <a:r>
              <a:rPr lang="fr-FR" dirty="0"/>
              <a:t> </a:t>
            </a:r>
            <a:r>
              <a:rPr lang="fr-FR" dirty="0" err="1"/>
              <a:t>đánh</a:t>
            </a:r>
            <a:r>
              <a:rPr lang="fr-FR" dirty="0"/>
              <a:t> </a:t>
            </a:r>
            <a:r>
              <a:rPr lang="fr-FR" dirty="0" err="1"/>
              <a:t>số</a:t>
            </a:r>
            <a:r>
              <a:rPr lang="fr-FR" dirty="0"/>
              <a:t> 1 </a:t>
            </a:r>
            <a:r>
              <a:rPr lang="fr-FR" dirty="0" err="1"/>
              <a:t>đến</a:t>
            </a:r>
            <a:r>
              <a:rPr lang="fr-FR" dirty="0"/>
              <a:t> 10 </a:t>
            </a:r>
            <a:r>
              <a:rPr lang="fr-FR" dirty="0" err="1"/>
              <a:t>hoặc</a:t>
            </a:r>
            <a:r>
              <a:rPr lang="fr-FR" dirty="0"/>
              <a:t> </a:t>
            </a:r>
            <a:r>
              <a:rPr lang="fr-FR" dirty="0" err="1"/>
              <a:t>hơn</a:t>
            </a:r>
            <a:r>
              <a:rPr lang="fr-FR" dirty="0"/>
              <a:t> 10 </a:t>
            </a:r>
            <a:r>
              <a:rPr lang="fr-FR" dirty="0" err="1"/>
              <a:t>và</a:t>
            </a:r>
            <a:r>
              <a:rPr lang="fr-FR" dirty="0"/>
              <a:t> </a:t>
            </a:r>
            <a:r>
              <a:rPr lang="fr-FR" dirty="0" err="1"/>
              <a:t>học</a:t>
            </a:r>
            <a:r>
              <a:rPr lang="fr-FR" dirty="0"/>
              <a:t> </a:t>
            </a:r>
            <a:r>
              <a:rPr lang="fr-FR" dirty="0" err="1"/>
              <a:t>cách</a:t>
            </a:r>
            <a:r>
              <a:rPr lang="fr-FR" dirty="0"/>
              <a:t> </a:t>
            </a:r>
            <a:r>
              <a:rPr lang="fr-FR" dirty="0" err="1"/>
              <a:t>ghi</a:t>
            </a:r>
            <a:r>
              <a:rPr lang="fr-FR" dirty="0"/>
              <a:t> </a:t>
            </a:r>
            <a:r>
              <a:rPr lang="fr-FR" dirty="0" err="1"/>
              <a:t>số</a:t>
            </a:r>
            <a:r>
              <a:rPr lang="fr-FR" dirty="0"/>
              <a:t>. </a:t>
            </a:r>
            <a:endParaRPr lang="en-US" dirty="0"/>
          </a:p>
          <a:p>
            <a:r>
              <a:rPr lang="fr-FR" dirty="0"/>
              <a:t> </a:t>
            </a:r>
            <a:endParaRPr lang="en-US" dirty="0"/>
          </a:p>
          <a:p>
            <a:r>
              <a:rPr lang="en-US" b="1" dirty="0" err="1" smtClean="0"/>
              <a:t>c.Thiết</a:t>
            </a:r>
            <a:r>
              <a:rPr lang="en-US" b="1" dirty="0" smtClean="0"/>
              <a:t> </a:t>
            </a:r>
            <a:r>
              <a:rPr lang="en-US" b="1" dirty="0" err="1"/>
              <a:t>kế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/>
              <a:t> (A – </a:t>
            </a:r>
            <a:r>
              <a:rPr lang="en-US" b="1" dirty="0" err="1"/>
              <a:t>Tạo</a:t>
            </a:r>
            <a:r>
              <a:rPr lang="en-US" b="1" dirty="0"/>
              <a:t> </a:t>
            </a:r>
            <a:r>
              <a:rPr lang="en-US" b="1" dirty="0" err="1"/>
              <a:t>hình</a:t>
            </a:r>
            <a:r>
              <a:rPr lang="en-US" b="1" dirty="0"/>
              <a:t>):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 1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con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1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: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lấy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,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,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,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10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đỗ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….</a:t>
            </a:r>
          </a:p>
          <a:p>
            <a:pPr lvl="0"/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: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/>
              <a:t>phối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nét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, </a:t>
            </a:r>
            <a:r>
              <a:rPr lang="en-US" dirty="0" err="1"/>
              <a:t>nét</a:t>
            </a:r>
            <a:r>
              <a:rPr lang="en-US" dirty="0"/>
              <a:t> </a:t>
            </a:r>
            <a:r>
              <a:rPr lang="en-US" dirty="0" err="1"/>
              <a:t>xiên</a:t>
            </a:r>
            <a:r>
              <a:rPr lang="en-US" dirty="0"/>
              <a:t>, </a:t>
            </a:r>
            <a:r>
              <a:rPr lang="en-US" dirty="0" err="1"/>
              <a:t>nét</a:t>
            </a:r>
            <a:r>
              <a:rPr lang="en-US" dirty="0"/>
              <a:t> </a:t>
            </a:r>
            <a:r>
              <a:rPr lang="en-US" dirty="0" err="1"/>
              <a:t>ngang</a:t>
            </a:r>
            <a:r>
              <a:rPr lang="en-US" dirty="0"/>
              <a:t>, </a:t>
            </a:r>
            <a:r>
              <a:rPr lang="en-US" dirty="0" err="1"/>
              <a:t>chồng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.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, </a:t>
            </a:r>
            <a:r>
              <a:rPr lang="en-US" dirty="0" err="1"/>
              <a:t>chơi</a:t>
            </a:r>
            <a:r>
              <a:rPr lang="en-US" dirty="0"/>
              <a:t>, </a:t>
            </a:r>
            <a:r>
              <a:rPr lang="en-US" dirty="0" err="1"/>
              <a:t>trải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PTGT.</a:t>
            </a:r>
          </a:p>
          <a:p>
            <a:r>
              <a:rPr lang="en-U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34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85800" y="3200400"/>
            <a:ext cx="7848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d.Trẻ</a:t>
            </a:r>
            <a:r>
              <a:rPr lang="en-US" b="1" dirty="0"/>
              <a:t> </a:t>
            </a:r>
            <a:r>
              <a:rPr lang="en-US" b="1" dirty="0" err="1"/>
              <a:t>thực</a:t>
            </a:r>
            <a:r>
              <a:rPr lang="en-US" b="1" dirty="0"/>
              <a:t> </a:t>
            </a:r>
            <a:r>
              <a:rPr lang="en-US" b="1" dirty="0" err="1"/>
              <a:t>hiện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/>
              <a:t>E-</a:t>
            </a:r>
            <a:r>
              <a:rPr lang="en-US" b="1" dirty="0" err="1"/>
              <a:t>Chế</a:t>
            </a:r>
            <a:r>
              <a:rPr lang="en-US" b="1" dirty="0"/>
              <a:t> </a:t>
            </a:r>
            <a:r>
              <a:rPr lang="en-US" b="1" dirty="0" err="1"/>
              <a:t>tạo</a:t>
            </a:r>
            <a:r>
              <a:rPr lang="en-US" dirty="0"/>
              <a:t>: Cho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đỗ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.</a:t>
            </a:r>
          </a:p>
          <a:p>
            <a:r>
              <a:rPr lang="en-US" dirty="0"/>
              <a:t>GV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, </a:t>
            </a:r>
            <a:r>
              <a:rPr lang="en-US" dirty="0" err="1"/>
              <a:t>lắng</a:t>
            </a:r>
            <a:r>
              <a:rPr lang="en-US" dirty="0"/>
              <a:t> </a:t>
            </a:r>
            <a:r>
              <a:rPr lang="en-US" dirty="0" err="1"/>
              <a:t>nghe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gợi</a:t>
            </a:r>
            <a:r>
              <a:rPr lang="en-US" dirty="0"/>
              <a:t> ý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gặp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 </a:t>
            </a:r>
          </a:p>
          <a:p>
            <a:r>
              <a:rPr lang="en-US" dirty="0"/>
              <a:t>( 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: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đỡ</a:t>
            </a:r>
            <a:r>
              <a:rPr lang="en-US" dirty="0"/>
              <a:t> </a:t>
            </a:r>
            <a:r>
              <a:rPr lang="en-US" dirty="0" err="1"/>
              <a:t>đc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),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đa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3 </a:t>
            </a:r>
            <a:r>
              <a:rPr lang="en-US" dirty="0" err="1"/>
              <a:t>tầng</a:t>
            </a:r>
            <a:r>
              <a:rPr lang="en-US" dirty="0"/>
              <a:t>.</a:t>
            </a:r>
          </a:p>
          <a:p>
            <a:r>
              <a:rPr lang="en-US" b="1" dirty="0"/>
              <a:t>M: </a:t>
            </a:r>
            <a:r>
              <a:rPr lang="en-US" b="1" dirty="0" err="1"/>
              <a:t>Toán</a:t>
            </a:r>
            <a:r>
              <a:rPr lang="en-US" dirty="0"/>
              <a:t>: GV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sàn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,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, </a:t>
            </a:r>
            <a:r>
              <a:rPr lang="en-US" dirty="0" smtClean="0"/>
              <a:t>n</a:t>
            </a:r>
          </a:p>
          <a:p>
            <a:r>
              <a:rPr lang="en-US" dirty="0" err="1" smtClean="0"/>
              <a:t>ếu</a:t>
            </a:r>
            <a:r>
              <a:rPr lang="en-US" dirty="0" smtClean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tấm</a:t>
            </a:r>
            <a:r>
              <a:rPr lang="en-US" dirty="0"/>
              <a:t> </a:t>
            </a:r>
            <a:r>
              <a:rPr lang="en-US" dirty="0" err="1"/>
              <a:t>bìa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sẵn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,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kẻ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bìa</a:t>
            </a:r>
            <a:r>
              <a:rPr lang="en-US" dirty="0"/>
              <a:t>.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cắt</a:t>
            </a:r>
            <a:r>
              <a:rPr lang="en-US" dirty="0"/>
              <a:t> </a:t>
            </a:r>
            <a:r>
              <a:rPr lang="en-US" dirty="0" err="1"/>
              <a:t>ván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.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làn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hay </a:t>
            </a:r>
            <a:r>
              <a:rPr lang="en-US" dirty="0" err="1"/>
              <a:t>vẽ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10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09601" y="3505200"/>
            <a:ext cx="861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d.Trẻ</a:t>
            </a:r>
            <a:r>
              <a:rPr lang="en-US" b="1" dirty="0"/>
              <a:t> </a:t>
            </a:r>
            <a:r>
              <a:rPr lang="en-US" b="1" dirty="0" err="1"/>
              <a:t>thực</a:t>
            </a:r>
            <a:r>
              <a:rPr lang="en-US" b="1" dirty="0"/>
              <a:t> </a:t>
            </a:r>
            <a:r>
              <a:rPr lang="en-US" b="1" dirty="0" err="1"/>
              <a:t>hiện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/>
              <a:t>E-</a:t>
            </a:r>
            <a:r>
              <a:rPr lang="en-US" b="1" dirty="0" err="1"/>
              <a:t>Chế</a:t>
            </a:r>
            <a:r>
              <a:rPr lang="en-US" b="1" dirty="0"/>
              <a:t> </a:t>
            </a:r>
            <a:r>
              <a:rPr lang="en-US" b="1" dirty="0" err="1"/>
              <a:t>tạo</a:t>
            </a:r>
            <a:r>
              <a:rPr lang="en-US" dirty="0"/>
              <a:t>: Cho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đỗ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.</a:t>
            </a:r>
          </a:p>
          <a:p>
            <a:r>
              <a:rPr lang="en-US" dirty="0"/>
              <a:t>GV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, </a:t>
            </a:r>
            <a:r>
              <a:rPr lang="en-US" dirty="0" err="1"/>
              <a:t>lắng</a:t>
            </a:r>
            <a:r>
              <a:rPr lang="en-US" dirty="0"/>
              <a:t> </a:t>
            </a:r>
            <a:r>
              <a:rPr lang="en-US" dirty="0" err="1"/>
              <a:t>nghe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gợi</a:t>
            </a:r>
            <a:r>
              <a:rPr lang="en-US" dirty="0"/>
              <a:t> ý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gặp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 </a:t>
            </a:r>
          </a:p>
          <a:p>
            <a:r>
              <a:rPr lang="en-US" dirty="0"/>
              <a:t>( 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: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đỡ</a:t>
            </a:r>
            <a:r>
              <a:rPr lang="en-US" dirty="0"/>
              <a:t> </a:t>
            </a:r>
            <a:r>
              <a:rPr lang="en-US" dirty="0" err="1"/>
              <a:t>đc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),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đa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3 </a:t>
            </a:r>
            <a:r>
              <a:rPr lang="en-US" dirty="0" err="1"/>
              <a:t>tầng</a:t>
            </a:r>
            <a:r>
              <a:rPr lang="en-US" dirty="0"/>
              <a:t>.</a:t>
            </a:r>
          </a:p>
          <a:p>
            <a:r>
              <a:rPr lang="en-US" b="1" dirty="0"/>
              <a:t>M: </a:t>
            </a:r>
            <a:r>
              <a:rPr lang="en-US" b="1" dirty="0" err="1"/>
              <a:t>Toán</a:t>
            </a:r>
            <a:r>
              <a:rPr lang="en-US" dirty="0"/>
              <a:t>: GV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sàn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,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,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tấm</a:t>
            </a:r>
            <a:r>
              <a:rPr lang="en-US" dirty="0"/>
              <a:t> </a:t>
            </a:r>
            <a:r>
              <a:rPr lang="en-US" dirty="0" err="1"/>
              <a:t>bìa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sẵn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,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kẻ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bìa</a:t>
            </a:r>
            <a:r>
              <a:rPr lang="en-US" dirty="0"/>
              <a:t>.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cắt</a:t>
            </a:r>
            <a:r>
              <a:rPr lang="en-US" dirty="0"/>
              <a:t> </a:t>
            </a:r>
            <a:r>
              <a:rPr lang="en-US" dirty="0" err="1"/>
              <a:t>ván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.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làn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hay </a:t>
            </a:r>
            <a:r>
              <a:rPr lang="en-US" dirty="0" err="1"/>
              <a:t>vẽ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84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977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4</cp:revision>
  <dcterms:created xsi:type="dcterms:W3CDTF">2018-11-06T23:55:57Z</dcterms:created>
  <dcterms:modified xsi:type="dcterms:W3CDTF">2022-11-21T00:18:34Z</dcterms:modified>
</cp:coreProperties>
</file>