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56" r:id="rId5"/>
    <p:sldId id="258" r:id="rId6"/>
    <p:sldId id="257" r:id="rId7"/>
    <p:sldId id="259" r:id="rId8"/>
    <p:sldId id="261" r:id="rId9"/>
    <p:sldId id="264" r:id="rId10"/>
    <p:sldId id="265" r:id="rId11"/>
    <p:sldId id="262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C63A-0191-400C-AC2E-E9565588F06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593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348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924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554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82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86" y="1415724"/>
            <a:ext cx="979085" cy="980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419" y="0"/>
            <a:ext cx="8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47926"/>
            <a:ext cx="10193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ỦY BAN NHÂN DÂN QUẬN LONG </a:t>
            </a:r>
            <a:r>
              <a:rPr lang="en-US" sz="2400" b="1" dirty="0" smtClean="0"/>
              <a:t>BIÊN</a:t>
            </a:r>
            <a:endParaRPr lang="en-US" altLang="en-US" sz="2400" b="1" dirty="0" smtClean="0"/>
          </a:p>
          <a:p>
            <a:pPr algn="ctr"/>
            <a:r>
              <a:rPr lang="en-US" altLang="en-US" sz="2400" b="1" dirty="0" smtClean="0"/>
              <a:t>PHÒNG </a:t>
            </a:r>
            <a:r>
              <a:rPr lang="en-US" altLang="en-US" sz="2400" b="1" dirty="0"/>
              <a:t>GIÁO DỤC VÀ ĐÀO TẠO QUẬN LONG BIÊN</a:t>
            </a:r>
          </a:p>
          <a:p>
            <a:pPr algn="ctr"/>
            <a:r>
              <a:rPr lang="en-US" altLang="en-US" sz="2400" b="1" dirty="0"/>
              <a:t>TRƯỜNG MẦM NON HOA ANH ĐÀO</a:t>
            </a:r>
            <a:endParaRPr lang="vi-VN" alt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18464" y="2361258"/>
            <a:ext cx="10970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KHÁM PHÁ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194" y="3655160"/>
            <a:ext cx="10117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Tên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tài: Tìm hiểu Hồ Hoàn Kiếm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Chủ đề: Những chuyến đi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Lứa tuổi: Mẫu giáo lớn 5-6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Thời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gian tổ chức: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30-35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Giáo viên thực hiện: Nguyễn Thị Thùy Linh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693174" y="1489587"/>
            <a:ext cx="2625213" cy="17255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26310" y="1401097"/>
            <a:ext cx="2477729" cy="12831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75987" y="1017639"/>
            <a:ext cx="2094271" cy="15485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306232" y="648929"/>
            <a:ext cx="2521974" cy="14068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17638" y="4964625"/>
            <a:ext cx="2580968" cy="17458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306232" y="5914103"/>
            <a:ext cx="2047568" cy="7964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37918" y="18770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0870" y="58375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2398" y="54524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76315" y="331480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05950" y="9720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50278" y="14685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97312" y="14895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77686" y="4960160"/>
            <a:ext cx="2846439" cy="6238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</a:rPr>
              <a:t>Chùa Một </a:t>
            </a:r>
            <a:r>
              <a:rPr lang="en-US" sz="2000" b="1" dirty="0">
                <a:ln w="0"/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ln w="0"/>
                <a:solidFill>
                  <a:schemeClr val="tx1"/>
                </a:solidFill>
              </a:rPr>
              <a:t>ột</a:t>
            </a:r>
            <a:endParaRPr lang="en-US" sz="20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8035" y="5641609"/>
            <a:ext cx="2726090" cy="96468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677686" y="5641609"/>
            <a:ext cx="3072592" cy="10689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93218" y="57567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99" y="3066678"/>
            <a:ext cx="2619375" cy="14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5032456"/>
            <a:ext cx="2197510" cy="161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52" y="1384866"/>
            <a:ext cx="2227006" cy="1162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22543" r="30474" b="18412"/>
          <a:stretch/>
        </p:blipFill>
        <p:spPr>
          <a:xfrm>
            <a:off x="8648600" y="3092606"/>
            <a:ext cx="2348781" cy="142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9" y="1578078"/>
            <a:ext cx="2181532" cy="1493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75" y="5908981"/>
            <a:ext cx="1742153" cy="740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41" y="1122363"/>
            <a:ext cx="1851069" cy="1424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76" y="693174"/>
            <a:ext cx="2227084" cy="127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55" y="2950857"/>
            <a:ext cx="2619375" cy="15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07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33434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901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432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99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87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2022-10-16T15:24:57Z</dcterms:created>
  <dcterms:modified xsi:type="dcterms:W3CDTF">2022-10-23T15:55:53Z</dcterms:modified>
</cp:coreProperties>
</file>