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59" r:id="rId5"/>
    <p:sldId id="260" r:id="rId6"/>
    <p:sldId id="262" r:id="rId7"/>
    <p:sldId id="263" r:id="rId8"/>
    <p:sldId id="267" r:id="rId9"/>
    <p:sldId id="268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3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8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24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9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3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84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29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39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16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815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0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22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96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22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95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00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795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15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85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5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35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4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2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319B0-EC2D-4C4A-A353-FAC143265555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B9EF1-F035-48AD-A6B1-9CE57A0FF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5" r:id="rId10"/>
    <p:sldLayoutId id="2147483664" r:id="rId11"/>
    <p:sldLayoutId id="2147483663" r:id="rId12"/>
    <p:sldLayoutId id="2147483662" r:id="rId13"/>
    <p:sldLayoutId id="2147483661" r:id="rId14"/>
    <p:sldLayoutId id="2147483660" r:id="rId15"/>
    <p:sldLayoutId id="2147483650" r:id="rId16"/>
    <p:sldLayoutId id="2147483651" r:id="rId17"/>
    <p:sldLayoutId id="2147483652" r:id="rId18"/>
    <p:sldLayoutId id="2147483653" r:id="rId19"/>
    <p:sldLayoutId id="2147483654" r:id="rId20"/>
    <p:sldLayoutId id="2147483655" r:id="rId21"/>
    <p:sldLayoutId id="2147483656" r:id="rId22"/>
    <p:sldLayoutId id="2147483657" r:id="rId23"/>
    <p:sldLayoutId id="2147483658" r:id="rId24"/>
    <p:sldLayoutId id="2147483659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mầm non đẹp - Phụ Kiện MacBook Chính Hã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6754"/>
            <a:ext cx="8469086" cy="993603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b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3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3097" y="4144356"/>
            <a:ext cx="5590903" cy="2501537"/>
          </a:xfrm>
        </p:spPr>
        <p:txBody>
          <a:bodyPr>
            <a:normAutofit/>
          </a:bodyPr>
          <a:lstStyle/>
          <a:p>
            <a:pPr algn="l"/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24-26 </a:t>
            </a:r>
            <a:r>
              <a:rPr lang="en-US" sz="3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94" y="1150357"/>
            <a:ext cx="1832730" cy="18358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2748" y="2967335"/>
            <a:ext cx="45865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49"/>
    </mc:Choice>
    <mc:Fallback xmlns="">
      <p:transition spd="slow" advTm="1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ds activity page | Школьные фрески, Детский сад, Детское искусст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147"/>
            <a:ext cx="12300284" cy="676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6432" y="500062"/>
            <a:ext cx="4178968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5643" y="1933909"/>
            <a:ext cx="4600073" cy="38512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5"/>
    </mc:Choice>
    <mc:Fallback xmlns="">
      <p:transition spd="slow" advTm="20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5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7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57122" y="1943352"/>
            <a:ext cx="8065974" cy="18586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Đàm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thoại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về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nội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dung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thơ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7"/>
    </mc:Choice>
    <mc:Fallback xmlns="">
      <p:transition spd="slow" advTm="10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uộc thi viết &amp;quot;Nhật Bản tôi yêu&amp;quot;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t="12668" r="3269" b="1789"/>
          <a:stretch/>
        </p:blipFill>
        <p:spPr bwMode="auto">
          <a:xfrm>
            <a:off x="0" y="0"/>
            <a:ext cx="12192000" cy="690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443" y="5538355"/>
            <a:ext cx="6398622" cy="100647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2"/>
          <a:stretch/>
        </p:blipFill>
        <p:spPr>
          <a:xfrm>
            <a:off x="0" y="96254"/>
            <a:ext cx="12382501" cy="6785809"/>
          </a:xfr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7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6"/>
    </mc:Choice>
    <mc:Fallback xmlns="">
      <p:transition spd="slow" advTm="17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60" y="457576"/>
            <a:ext cx="4970318" cy="11542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AutoShape 4" descr="C:\Users\Administrator\Desktop\Bai-Tho-Ban-Moi 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822" t="25461" r="58740" b="4283"/>
          <a:stretch/>
        </p:blipFill>
        <p:spPr>
          <a:xfrm>
            <a:off x="594244" y="2069432"/>
            <a:ext cx="5214274" cy="4601510"/>
          </a:xfrm>
          <a:prstGeom prst="ellipse">
            <a:avLst/>
          </a:prstGeom>
        </p:spPr>
      </p:pic>
      <p:pic>
        <p:nvPicPr>
          <p:cNvPr id="1026" name="Picture 2" descr="Đâu là từ ngữ chỉ tính nết của trẻ em? (Chọn 3 đáp án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2199"/>
            <a:ext cx="5067444" cy="41568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04"/>
    </mc:Choice>
    <mc:Fallback xmlns="">
      <p:transition spd="slow" advTm="18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02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9588" y="312822"/>
            <a:ext cx="5478379" cy="1137235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9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1"/>
    </mc:Choice>
    <mc:Fallback xmlns="">
      <p:transition spd="slow" advTm="10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uần 34-Toán 3-Ôn tập về giải toán trang 176 | Trường Tiểu học Kết Đ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"/>
            <a:ext cx="12192000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3849513" y="1528353"/>
            <a:ext cx="4210269" cy="31594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09069" y="173472"/>
            <a:ext cx="30684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dirty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6000" b="1" dirty="0">
              <a:ln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43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3"/>
    </mc:Choice>
    <mc:Fallback xmlns="">
      <p:transition spd="slow" advTm="2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9158776358499326679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9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22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5270" y="2382253"/>
            <a:ext cx="4123824" cy="45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9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192001" cy="68995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17310" y="2086324"/>
            <a:ext cx="8302038" cy="382993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Inflate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Xin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chào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và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hẹn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gặp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lại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9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4"/>
    </mc:Choice>
    <mc:Fallback xmlns="">
      <p:transition spd="slow" advTm="17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5242649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120</Words>
  <Application>Microsoft Office PowerPoint</Application>
  <PresentationFormat>Màn hình rộng</PresentationFormat>
  <Paragraphs>22</Paragraphs>
  <Slides>9</Slides>
  <Notes>0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Anh Đào</vt:lpstr>
      <vt:lpstr>Bạn mới</vt:lpstr>
      <vt:lpstr>Bản trình bày PowerPoint</vt:lpstr>
      <vt:lpstr>Bạn mới đến trường còn như thế nào?</vt:lpstr>
      <vt:lpstr>Bạn nhỏ đã làm gì khi gặp bạn mới? </vt:lpstr>
      <vt:lpstr>Cô giáo đã khen các bạn nhỏ như thế nào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Anh Đào</dc:title>
  <dc:creator>Admin</dc:creator>
  <cp:lastModifiedBy>Windows 11</cp:lastModifiedBy>
  <cp:revision>29</cp:revision>
  <dcterms:created xsi:type="dcterms:W3CDTF">2021-09-22T03:38:40Z</dcterms:created>
  <dcterms:modified xsi:type="dcterms:W3CDTF">2022-10-30T02:12:16Z</dcterms:modified>
</cp:coreProperties>
</file>