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89" d="100"/>
          <a:sy n="89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2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3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4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3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5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4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42B4-A0FD-4FDA-BAE5-E05938819DD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E010-C47A-4242-9143-0D64D172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7"/>
    </mc:Choice>
    <mc:Fallback xmlns="">
      <p:transition spd="slow" advTm="156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CB7D7EB-6F14-45AA-97D4-5A007642BCB2}"/>
              </a:ext>
            </a:extLst>
          </p:cNvPr>
          <p:cNvSpPr txBox="1"/>
          <p:nvPr/>
        </p:nvSpPr>
        <p:spPr>
          <a:xfrm>
            <a:off x="591671" y="5690795"/>
            <a:ext cx="455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Vịt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Gà</a:t>
            </a:r>
            <a:r>
              <a:rPr lang="en-US" dirty="0"/>
              <a:t> con?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12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7"/>
    </mc:Choice>
    <mc:Fallback xmlns="">
      <p:transition spd="slow" advTm="1244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54D52B6-EC89-4AFC-8FE5-E47D2883D85C}"/>
              </a:ext>
            </a:extLst>
          </p:cNvPr>
          <p:cNvSpPr txBox="1"/>
          <p:nvPr/>
        </p:nvSpPr>
        <p:spPr>
          <a:xfrm>
            <a:off x="1484554" y="387276"/>
            <a:ext cx="5385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2060"/>
                </a:solidFill>
              </a:rPr>
              <a:t>Con </a:t>
            </a:r>
            <a:r>
              <a:rPr lang="en-US" sz="2700" dirty="0" err="1">
                <a:solidFill>
                  <a:srgbClr val="002060"/>
                </a:solidFill>
              </a:rPr>
              <a:t>Cáo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có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bắt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được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Gà</a:t>
            </a:r>
            <a:r>
              <a:rPr lang="en-US" sz="2700" dirty="0">
                <a:solidFill>
                  <a:srgbClr val="002060"/>
                </a:solidFill>
              </a:rPr>
              <a:t> con </a:t>
            </a:r>
            <a:r>
              <a:rPr lang="en-US" sz="2700" dirty="0" err="1">
                <a:solidFill>
                  <a:srgbClr val="002060"/>
                </a:solidFill>
              </a:rPr>
              <a:t>không</a:t>
            </a:r>
            <a:r>
              <a:rPr lang="en-US" sz="2700" dirty="0">
                <a:solidFill>
                  <a:srgbClr val="002060"/>
                </a:solidFill>
              </a:rPr>
              <a:t>? </a:t>
            </a:r>
            <a:r>
              <a:rPr lang="en-US" sz="2700" dirty="0" err="1">
                <a:solidFill>
                  <a:srgbClr val="002060"/>
                </a:solidFill>
              </a:rPr>
              <a:t>Nó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đã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làm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gì</a:t>
            </a:r>
            <a:r>
              <a:rPr lang="en-US" sz="2700" dirty="0">
                <a:solidFill>
                  <a:srgbClr val="002060"/>
                </a:solidFill>
              </a:rPr>
              <a:t>?</a:t>
            </a:r>
            <a:endParaRPr lang="vi-VN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2"/>
    </mc:Choice>
    <mc:Fallback xmlns="">
      <p:transition spd="slow" advTm="1198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7714" y="0"/>
            <a:ext cx="1240971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01" y="1360734"/>
            <a:ext cx="8624241" cy="48559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99736" y="1120317"/>
            <a:ext cx="5900552" cy="117674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600514"/>
              </a:avLst>
            </a:prstTxWarp>
            <a:spAutoFit/>
          </a:bodyPr>
          <a:lstStyle/>
          <a:p>
            <a:pPr algn="ctr"/>
            <a:r>
              <a:rPr lang="en-US" sz="13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38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258" y="2937570"/>
            <a:ext cx="4884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26" y="38165"/>
            <a:ext cx="1467593" cy="1470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6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6"/>
    </mc:Choice>
    <mc:Fallback xmlns="">
      <p:transition spd="slow" advTm="23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26" y="38165"/>
            <a:ext cx="1467593" cy="14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48"/>
    </mc:Choice>
    <mc:Fallback xmlns="">
      <p:transition spd="slow" advTm="210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14" y="7975"/>
            <a:ext cx="12206213" cy="685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26" y="38165"/>
            <a:ext cx="1467593" cy="14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37"/>
    </mc:Choice>
    <mc:Fallback xmlns="">
      <p:transition spd="slow" advTm="217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4419" y="380889"/>
            <a:ext cx="8037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Trong</a:t>
            </a:r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truyện</a:t>
            </a:r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có</a:t>
            </a:r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những</a:t>
            </a:r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nhân</a:t>
            </a:r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nào</a:t>
            </a:r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4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194" y="1056866"/>
            <a:ext cx="4724400" cy="479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73" y="1133475"/>
            <a:ext cx="4933950" cy="459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74" y="1056866"/>
            <a:ext cx="5191125" cy="4362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997" y="5630826"/>
            <a:ext cx="252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9147" y="5548818"/>
            <a:ext cx="252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25411" y="5461448"/>
            <a:ext cx="2831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5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34"/>
    </mc:Choice>
    <mc:Fallback xmlns="">
      <p:transition spd="slow" advTm="48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F92F915-4D76-4482-ADA7-89C59FED30B0}"/>
              </a:ext>
            </a:extLst>
          </p:cNvPr>
          <p:cNvSpPr txBox="1"/>
          <p:nvPr/>
        </p:nvSpPr>
        <p:spPr>
          <a:xfrm>
            <a:off x="1204855" y="225911"/>
            <a:ext cx="730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Vịt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1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bạn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tốt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bạn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vi-VN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2"/>
    </mc:Choice>
    <mc:Fallback xmlns="">
      <p:transition spd="slow" advTm="209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8BF4B7-DFF1-4D09-949F-27943535BD1B}"/>
              </a:ext>
            </a:extLst>
          </p:cNvPr>
          <p:cNvSpPr txBox="1"/>
          <p:nvPr/>
        </p:nvSpPr>
        <p:spPr>
          <a:xfrm>
            <a:off x="1947134" y="430306"/>
            <a:ext cx="492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Bạn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Gà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kiếm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ăn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đâu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vi-VN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6"/>
    </mc:Choice>
    <mc:Fallback xmlns="">
      <p:transition spd="slow" advTm="3049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CBACD7-EAE2-468E-9389-5864415D0DA8}"/>
              </a:ext>
            </a:extLst>
          </p:cNvPr>
          <p:cNvSpPr txBox="1"/>
          <p:nvPr/>
        </p:nvSpPr>
        <p:spPr>
          <a:xfrm>
            <a:off x="1398494" y="279699"/>
            <a:ext cx="51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Vịt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thì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đi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đâu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kiếm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ăn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vi-VN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4"/>
    </mc:Choice>
    <mc:Fallback xmlns="">
      <p:transition spd="slow" advTm="159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BBD83D1-572D-404B-99AF-5CD0F36EC6EB}"/>
              </a:ext>
            </a:extLst>
          </p:cNvPr>
          <p:cNvSpPr txBox="1"/>
          <p:nvPr/>
        </p:nvSpPr>
        <p:spPr>
          <a:xfrm>
            <a:off x="2398955" y="258184"/>
            <a:ext cx="5314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con? </a:t>
            </a:r>
          </a:p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kêu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cứu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thế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vi-VN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89"/>
    </mc:Choice>
    <mc:Fallback xmlns="">
      <p:transition spd="slow" advTm="2978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A7B6810-9363-43ED-A634-D299212939C6}"/>
              </a:ext>
            </a:extLst>
          </p:cNvPr>
          <p:cNvSpPr txBox="1"/>
          <p:nvPr/>
        </p:nvSpPr>
        <p:spPr>
          <a:xfrm>
            <a:off x="6777318" y="5572461"/>
            <a:ext cx="4636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Nghe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tiếng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kêu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cứu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Vịt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thế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vi-VN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36"/>
    </mc:Choice>
    <mc:Fallback xmlns="">
      <p:transition spd="slow" advTm="206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2"/>
    </mc:Choice>
    <mc:Fallback xmlns="">
      <p:transition spd="slow" advTm="1524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5.4|3.4|6.4|9.1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113</Words>
  <Application>Microsoft Office PowerPoint</Application>
  <PresentationFormat>Màn hình rộng</PresentationFormat>
  <Paragraphs>14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9</cp:revision>
  <dcterms:created xsi:type="dcterms:W3CDTF">2021-10-01T16:19:19Z</dcterms:created>
  <dcterms:modified xsi:type="dcterms:W3CDTF">2022-10-30T02:34:40Z</dcterms:modified>
</cp:coreProperties>
</file>