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82" r:id="rId5"/>
    <p:sldId id="283" r:id="rId6"/>
    <p:sldId id="284" r:id="rId7"/>
    <p:sldId id="269" r:id="rId8"/>
    <p:sldId id="265" r:id="rId9"/>
    <p:sldId id="266" r:id="rId10"/>
    <p:sldId id="271" r:id="rId11"/>
    <p:sldId id="270" r:id="rId12"/>
    <p:sldId id="267" r:id="rId13"/>
    <p:sldId id="258" r:id="rId14"/>
    <p:sldId id="261" r:id="rId15"/>
    <p:sldId id="263" r:id="rId16"/>
    <p:sldId id="275" r:id="rId17"/>
    <p:sldId id="262" r:id="rId18"/>
    <p:sldId id="276" r:id="rId19"/>
    <p:sldId id="272" r:id="rId20"/>
    <p:sldId id="278" r:id="rId21"/>
    <p:sldId id="277" r:id="rId22"/>
    <p:sldId id="285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04" autoAdjust="0"/>
    <p:restoredTop sz="94660"/>
  </p:normalViewPr>
  <p:slideViewPr>
    <p:cSldViewPr>
      <p:cViewPr varScale="1">
        <p:scale>
          <a:sx n="54" d="100"/>
          <a:sy n="54" d="100"/>
        </p:scale>
        <p:origin x="43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C3FA95-0256-458C-9F27-677F0018D78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4AF792-1FD9-4E20-9212-A37F622FCA96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dirty="0" smtClean="0">
              <a:latin typeface="Times New Roman" pitchFamily="18" charset="0"/>
              <a:cs typeface="Times New Roman" pitchFamily="18" charset="0"/>
            </a:rPr>
            <a:t>Nhường ghế cho người già</a:t>
          </a:r>
          <a:endParaRPr lang="en-US" sz="3200" dirty="0">
            <a:latin typeface="Times New Roman" pitchFamily="18" charset="0"/>
            <a:cs typeface="Times New Roman" pitchFamily="18" charset="0"/>
          </a:endParaRPr>
        </a:p>
      </dgm:t>
    </dgm:pt>
    <dgm:pt modelId="{E7E8E77B-9B7D-4B3A-BC41-14248639EB0E}" type="parTrans" cxnId="{F99BCFBA-E09A-4F97-ABF6-48E4E869E699}">
      <dgm:prSet/>
      <dgm:spPr/>
      <dgm:t>
        <a:bodyPr/>
        <a:lstStyle/>
        <a:p>
          <a:endParaRPr lang="en-US"/>
        </a:p>
      </dgm:t>
    </dgm:pt>
    <dgm:pt modelId="{56E0E3C2-4BEA-41AE-923D-53E207FDBE93}" type="sibTrans" cxnId="{F99BCFBA-E09A-4F97-ABF6-48E4E869E699}">
      <dgm:prSet/>
      <dgm:spPr/>
      <dgm:t>
        <a:bodyPr/>
        <a:lstStyle/>
        <a:p>
          <a:endParaRPr lang="en-US"/>
        </a:p>
      </dgm:t>
    </dgm:pt>
    <dgm:pt modelId="{D145B65D-A73E-466E-853A-43A2D760D93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4400" dirty="0" smtClean="0">
              <a:latin typeface="Times New Roman" pitchFamily="18" charset="0"/>
              <a:cs typeface="Times New Roman" pitchFamily="18" charset="0"/>
            </a:rPr>
            <a:t>Kính trọng người già</a:t>
          </a:r>
          <a:endParaRPr lang="en-US" sz="4400" dirty="0">
            <a:latin typeface="Times New Roman" pitchFamily="18" charset="0"/>
            <a:cs typeface="Times New Roman" pitchFamily="18" charset="0"/>
          </a:endParaRPr>
        </a:p>
      </dgm:t>
    </dgm:pt>
    <dgm:pt modelId="{9B2D0780-AC0D-4F1E-8295-2F364ED31AB1}" type="parTrans" cxnId="{817CD3E0-0BAB-4E60-9DD1-799E4AE3CE28}">
      <dgm:prSet/>
      <dgm:spPr/>
      <dgm:t>
        <a:bodyPr/>
        <a:lstStyle/>
        <a:p>
          <a:endParaRPr lang="en-US"/>
        </a:p>
      </dgm:t>
    </dgm:pt>
    <dgm:pt modelId="{10AD4038-FEE4-4F6C-B582-795B40486213}" type="sibTrans" cxnId="{817CD3E0-0BAB-4E60-9DD1-799E4AE3CE28}">
      <dgm:prSet/>
      <dgm:spPr/>
      <dgm:t>
        <a:bodyPr/>
        <a:lstStyle/>
        <a:p>
          <a:endParaRPr lang="en-US"/>
        </a:p>
      </dgm:t>
    </dgm:pt>
    <dgm:pt modelId="{3D73C7ED-B818-4781-852F-01FC73E1C75A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dirty="0" smtClean="0">
              <a:latin typeface="Times New Roman" pitchFamily="18" charset="0"/>
              <a:cs typeface="Times New Roman" pitchFamily="18" charset="0"/>
            </a:rPr>
            <a:t>Cư xử lịch sự và văn hóa khi tham gia giao thông</a:t>
          </a:r>
          <a:endParaRPr lang="en-US" sz="3200" dirty="0">
            <a:latin typeface="Times New Roman" pitchFamily="18" charset="0"/>
            <a:cs typeface="Times New Roman" pitchFamily="18" charset="0"/>
          </a:endParaRPr>
        </a:p>
      </dgm:t>
    </dgm:pt>
    <dgm:pt modelId="{9A4D4B6E-C514-4A96-A719-A0EC7C29A120}" type="parTrans" cxnId="{5EE11543-E6FA-4BBC-8582-FD1CCEAEA801}">
      <dgm:prSet/>
      <dgm:spPr/>
      <dgm:t>
        <a:bodyPr/>
        <a:lstStyle/>
        <a:p>
          <a:endParaRPr lang="en-US"/>
        </a:p>
      </dgm:t>
    </dgm:pt>
    <dgm:pt modelId="{4D04CDD7-26A3-4C13-9F31-4132208A00D2}" type="sibTrans" cxnId="{5EE11543-E6FA-4BBC-8582-FD1CCEAEA801}">
      <dgm:prSet/>
      <dgm:spPr/>
      <dgm:t>
        <a:bodyPr/>
        <a:lstStyle/>
        <a:p>
          <a:endParaRPr lang="en-US"/>
        </a:p>
      </dgm:t>
    </dgm:pt>
    <dgm:pt modelId="{AEDDA07B-7B51-41A3-89F1-52C461310001}" type="pres">
      <dgm:prSet presAssocID="{A1C3FA95-0256-458C-9F27-677F0018D78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6BED83B-CA41-4B42-A787-F28D5159B0FA}" type="pres">
      <dgm:prSet presAssocID="{5B4AF792-1FD9-4E20-9212-A37F622FCA96}" presName="parentLin" presStyleCnt="0"/>
      <dgm:spPr/>
    </dgm:pt>
    <dgm:pt modelId="{71D32F1B-64BE-49A9-8602-F18132721104}" type="pres">
      <dgm:prSet presAssocID="{5B4AF792-1FD9-4E20-9212-A37F622FCA96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45AFEB9C-2B76-4A71-ABCC-D8228B398B44}" type="pres">
      <dgm:prSet presAssocID="{5B4AF792-1FD9-4E20-9212-A37F622FCA96}" presName="parentText" presStyleLbl="node1" presStyleIdx="0" presStyleCnt="3" custScaleX="142857" custLinFactNeighborX="-33333" custLinFactNeighborY="-124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2CFE3F-5CC2-4844-A898-C379AF046D1A}" type="pres">
      <dgm:prSet presAssocID="{5B4AF792-1FD9-4E20-9212-A37F622FCA96}" presName="negativeSpace" presStyleCnt="0"/>
      <dgm:spPr/>
    </dgm:pt>
    <dgm:pt modelId="{9A07A748-16B8-4661-B742-EAD76A3354DA}" type="pres">
      <dgm:prSet presAssocID="{5B4AF792-1FD9-4E20-9212-A37F622FCA96}" presName="childText" presStyleLbl="conFgAcc1" presStyleIdx="0" presStyleCnt="3">
        <dgm:presLayoutVars>
          <dgm:bulletEnabled val="1"/>
        </dgm:presLayoutVars>
      </dgm:prSet>
      <dgm:spPr/>
    </dgm:pt>
    <dgm:pt modelId="{DD6CDC5D-7A1F-4D32-A0ED-A276E1C1F989}" type="pres">
      <dgm:prSet presAssocID="{56E0E3C2-4BEA-41AE-923D-53E207FDBE93}" presName="spaceBetweenRectangles" presStyleCnt="0"/>
      <dgm:spPr/>
    </dgm:pt>
    <dgm:pt modelId="{F8E43825-CE75-424B-AFA7-C78075A31F49}" type="pres">
      <dgm:prSet presAssocID="{D145B65D-A73E-466E-853A-43A2D760D93A}" presName="parentLin" presStyleCnt="0"/>
      <dgm:spPr/>
    </dgm:pt>
    <dgm:pt modelId="{FA27021C-0674-4E14-B145-54D42542BC75}" type="pres">
      <dgm:prSet presAssocID="{D145B65D-A73E-466E-853A-43A2D760D93A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0E3DAFAE-E026-4AE8-AD7C-9E02FF029FBE}" type="pres">
      <dgm:prSet presAssocID="{D145B65D-A73E-466E-853A-43A2D760D93A}" presName="parentText" presStyleLbl="node1" presStyleIdx="1" presStyleCnt="3" custScaleX="1471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67B2F8-13E4-4EE2-A23B-0A92A6022B3B}" type="pres">
      <dgm:prSet presAssocID="{D145B65D-A73E-466E-853A-43A2D760D93A}" presName="negativeSpace" presStyleCnt="0"/>
      <dgm:spPr/>
    </dgm:pt>
    <dgm:pt modelId="{6B74400F-8C30-4541-BBB3-4AFDC791354B}" type="pres">
      <dgm:prSet presAssocID="{D145B65D-A73E-466E-853A-43A2D760D93A}" presName="childText" presStyleLbl="conFgAcc1" presStyleIdx="1" presStyleCnt="3" custLinFactY="38303" custLinFactNeighborX="1250" custLinFactNeighborY="100000">
        <dgm:presLayoutVars>
          <dgm:bulletEnabled val="1"/>
        </dgm:presLayoutVars>
      </dgm:prSet>
      <dgm:spPr/>
    </dgm:pt>
    <dgm:pt modelId="{1F67033E-1B0F-44C3-AD86-1877D94F55DA}" type="pres">
      <dgm:prSet presAssocID="{10AD4038-FEE4-4F6C-B582-795B40486213}" presName="spaceBetweenRectangles" presStyleCnt="0"/>
      <dgm:spPr/>
    </dgm:pt>
    <dgm:pt modelId="{7EA00F86-E621-4202-ADE0-46FFF3BFDF40}" type="pres">
      <dgm:prSet presAssocID="{3D73C7ED-B818-4781-852F-01FC73E1C75A}" presName="parentLin" presStyleCnt="0"/>
      <dgm:spPr/>
    </dgm:pt>
    <dgm:pt modelId="{B1D909E5-2816-4F71-90B4-3167EE5182A9}" type="pres">
      <dgm:prSet presAssocID="{3D73C7ED-B818-4781-852F-01FC73E1C75A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10E83D29-E5DF-40EA-AF96-71B66EAC42E8}" type="pres">
      <dgm:prSet presAssocID="{3D73C7ED-B818-4781-852F-01FC73E1C75A}" presName="parentText" presStyleLbl="node1" presStyleIdx="2" presStyleCnt="3" custScaleX="142857" custLinFactNeighborX="515" custLinFactNeighborY="-554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680068-FE46-4463-A046-315D9FC0E4A0}" type="pres">
      <dgm:prSet presAssocID="{3D73C7ED-B818-4781-852F-01FC73E1C75A}" presName="negativeSpace" presStyleCnt="0"/>
      <dgm:spPr/>
    </dgm:pt>
    <dgm:pt modelId="{8E03FBFF-C4A7-4415-9286-8D26557C85B6}" type="pres">
      <dgm:prSet presAssocID="{3D73C7ED-B818-4781-852F-01FC73E1C75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EE11543-E6FA-4BBC-8582-FD1CCEAEA801}" srcId="{A1C3FA95-0256-458C-9F27-677F0018D78E}" destId="{3D73C7ED-B818-4781-852F-01FC73E1C75A}" srcOrd="2" destOrd="0" parTransId="{9A4D4B6E-C514-4A96-A719-A0EC7C29A120}" sibTransId="{4D04CDD7-26A3-4C13-9F31-4132208A00D2}"/>
    <dgm:cxn modelId="{D6FBCDAE-90D8-47C5-90FB-14F8851D1816}" type="presOf" srcId="{5B4AF792-1FD9-4E20-9212-A37F622FCA96}" destId="{71D32F1B-64BE-49A9-8602-F18132721104}" srcOrd="0" destOrd="0" presId="urn:microsoft.com/office/officeart/2005/8/layout/list1"/>
    <dgm:cxn modelId="{B68AF1BD-8B9B-4567-AD6E-F8C04ED73AE1}" type="presOf" srcId="{3D73C7ED-B818-4781-852F-01FC73E1C75A}" destId="{10E83D29-E5DF-40EA-AF96-71B66EAC42E8}" srcOrd="1" destOrd="0" presId="urn:microsoft.com/office/officeart/2005/8/layout/list1"/>
    <dgm:cxn modelId="{5786D9D8-18EB-4388-A9E9-4232E41A01E5}" type="presOf" srcId="{3D73C7ED-B818-4781-852F-01FC73E1C75A}" destId="{B1D909E5-2816-4F71-90B4-3167EE5182A9}" srcOrd="0" destOrd="0" presId="urn:microsoft.com/office/officeart/2005/8/layout/list1"/>
    <dgm:cxn modelId="{A77B5DEA-C2EE-4AA8-A9B1-9678C7E03AD6}" type="presOf" srcId="{D145B65D-A73E-466E-853A-43A2D760D93A}" destId="{FA27021C-0674-4E14-B145-54D42542BC75}" srcOrd="0" destOrd="0" presId="urn:microsoft.com/office/officeart/2005/8/layout/list1"/>
    <dgm:cxn modelId="{A91E99B9-1253-44F9-AB1E-2ECD7D556EB7}" type="presOf" srcId="{D145B65D-A73E-466E-853A-43A2D760D93A}" destId="{0E3DAFAE-E026-4AE8-AD7C-9E02FF029FBE}" srcOrd="1" destOrd="0" presId="urn:microsoft.com/office/officeart/2005/8/layout/list1"/>
    <dgm:cxn modelId="{BCAB1198-D96F-4EB4-BED6-89B8C183A5D7}" type="presOf" srcId="{5B4AF792-1FD9-4E20-9212-A37F622FCA96}" destId="{45AFEB9C-2B76-4A71-ABCC-D8228B398B44}" srcOrd="1" destOrd="0" presId="urn:microsoft.com/office/officeart/2005/8/layout/list1"/>
    <dgm:cxn modelId="{F99BCFBA-E09A-4F97-ABF6-48E4E869E699}" srcId="{A1C3FA95-0256-458C-9F27-677F0018D78E}" destId="{5B4AF792-1FD9-4E20-9212-A37F622FCA96}" srcOrd="0" destOrd="0" parTransId="{E7E8E77B-9B7D-4B3A-BC41-14248639EB0E}" sibTransId="{56E0E3C2-4BEA-41AE-923D-53E207FDBE93}"/>
    <dgm:cxn modelId="{817CD3E0-0BAB-4E60-9DD1-799E4AE3CE28}" srcId="{A1C3FA95-0256-458C-9F27-677F0018D78E}" destId="{D145B65D-A73E-466E-853A-43A2D760D93A}" srcOrd="1" destOrd="0" parTransId="{9B2D0780-AC0D-4F1E-8295-2F364ED31AB1}" sibTransId="{10AD4038-FEE4-4F6C-B582-795B40486213}"/>
    <dgm:cxn modelId="{00154080-3CB0-4D21-A4BE-6FDF7B3B69EC}" type="presOf" srcId="{A1C3FA95-0256-458C-9F27-677F0018D78E}" destId="{AEDDA07B-7B51-41A3-89F1-52C461310001}" srcOrd="0" destOrd="0" presId="urn:microsoft.com/office/officeart/2005/8/layout/list1"/>
    <dgm:cxn modelId="{A44FA08B-5AC0-413E-8734-156DBF022F02}" type="presParOf" srcId="{AEDDA07B-7B51-41A3-89F1-52C461310001}" destId="{96BED83B-CA41-4B42-A787-F28D5159B0FA}" srcOrd="0" destOrd="0" presId="urn:microsoft.com/office/officeart/2005/8/layout/list1"/>
    <dgm:cxn modelId="{1A5A4473-545D-4E15-9B68-C3531595B4E1}" type="presParOf" srcId="{96BED83B-CA41-4B42-A787-F28D5159B0FA}" destId="{71D32F1B-64BE-49A9-8602-F18132721104}" srcOrd="0" destOrd="0" presId="urn:microsoft.com/office/officeart/2005/8/layout/list1"/>
    <dgm:cxn modelId="{3FFF1597-1CE5-4BC5-8F8E-A627E6C5B09A}" type="presParOf" srcId="{96BED83B-CA41-4B42-A787-F28D5159B0FA}" destId="{45AFEB9C-2B76-4A71-ABCC-D8228B398B44}" srcOrd="1" destOrd="0" presId="urn:microsoft.com/office/officeart/2005/8/layout/list1"/>
    <dgm:cxn modelId="{A66C2785-4B18-4C59-A6BC-164B523ECC1C}" type="presParOf" srcId="{AEDDA07B-7B51-41A3-89F1-52C461310001}" destId="{A82CFE3F-5CC2-4844-A898-C379AF046D1A}" srcOrd="1" destOrd="0" presId="urn:microsoft.com/office/officeart/2005/8/layout/list1"/>
    <dgm:cxn modelId="{02C91820-9CB0-4156-8DE4-04BBB4F3292F}" type="presParOf" srcId="{AEDDA07B-7B51-41A3-89F1-52C461310001}" destId="{9A07A748-16B8-4661-B742-EAD76A3354DA}" srcOrd="2" destOrd="0" presId="urn:microsoft.com/office/officeart/2005/8/layout/list1"/>
    <dgm:cxn modelId="{1CC789BD-A371-47CB-950C-668C7AF1D634}" type="presParOf" srcId="{AEDDA07B-7B51-41A3-89F1-52C461310001}" destId="{DD6CDC5D-7A1F-4D32-A0ED-A276E1C1F989}" srcOrd="3" destOrd="0" presId="urn:microsoft.com/office/officeart/2005/8/layout/list1"/>
    <dgm:cxn modelId="{FA8EB0AD-AEE4-4D85-BBCD-6928010C174E}" type="presParOf" srcId="{AEDDA07B-7B51-41A3-89F1-52C461310001}" destId="{F8E43825-CE75-424B-AFA7-C78075A31F49}" srcOrd="4" destOrd="0" presId="urn:microsoft.com/office/officeart/2005/8/layout/list1"/>
    <dgm:cxn modelId="{AE328640-9A7F-49B0-891C-04EFCDFA615E}" type="presParOf" srcId="{F8E43825-CE75-424B-AFA7-C78075A31F49}" destId="{FA27021C-0674-4E14-B145-54D42542BC75}" srcOrd="0" destOrd="0" presId="urn:microsoft.com/office/officeart/2005/8/layout/list1"/>
    <dgm:cxn modelId="{6631B3CD-93C9-41EA-9922-1B85AF18D6F4}" type="presParOf" srcId="{F8E43825-CE75-424B-AFA7-C78075A31F49}" destId="{0E3DAFAE-E026-4AE8-AD7C-9E02FF029FBE}" srcOrd="1" destOrd="0" presId="urn:microsoft.com/office/officeart/2005/8/layout/list1"/>
    <dgm:cxn modelId="{3A4B58F5-E5E6-4642-8848-92A2FB173BA4}" type="presParOf" srcId="{AEDDA07B-7B51-41A3-89F1-52C461310001}" destId="{3C67B2F8-13E4-4EE2-A23B-0A92A6022B3B}" srcOrd="5" destOrd="0" presId="urn:microsoft.com/office/officeart/2005/8/layout/list1"/>
    <dgm:cxn modelId="{3766BFBB-A4A8-4199-A169-B6456E286EC6}" type="presParOf" srcId="{AEDDA07B-7B51-41A3-89F1-52C461310001}" destId="{6B74400F-8C30-4541-BBB3-4AFDC791354B}" srcOrd="6" destOrd="0" presId="urn:microsoft.com/office/officeart/2005/8/layout/list1"/>
    <dgm:cxn modelId="{569290D5-3E64-4912-9384-2494A70B262F}" type="presParOf" srcId="{AEDDA07B-7B51-41A3-89F1-52C461310001}" destId="{1F67033E-1B0F-44C3-AD86-1877D94F55DA}" srcOrd="7" destOrd="0" presId="urn:microsoft.com/office/officeart/2005/8/layout/list1"/>
    <dgm:cxn modelId="{5546E1C0-4A1E-4B0C-8C19-DE13C80394A8}" type="presParOf" srcId="{AEDDA07B-7B51-41A3-89F1-52C461310001}" destId="{7EA00F86-E621-4202-ADE0-46FFF3BFDF40}" srcOrd="8" destOrd="0" presId="urn:microsoft.com/office/officeart/2005/8/layout/list1"/>
    <dgm:cxn modelId="{04E702CF-329F-4C8D-89C8-6096ABB71974}" type="presParOf" srcId="{7EA00F86-E621-4202-ADE0-46FFF3BFDF40}" destId="{B1D909E5-2816-4F71-90B4-3167EE5182A9}" srcOrd="0" destOrd="0" presId="urn:microsoft.com/office/officeart/2005/8/layout/list1"/>
    <dgm:cxn modelId="{4EBF8ABF-EA32-422B-A022-18F1CBF649A2}" type="presParOf" srcId="{7EA00F86-E621-4202-ADE0-46FFF3BFDF40}" destId="{10E83D29-E5DF-40EA-AF96-71B66EAC42E8}" srcOrd="1" destOrd="0" presId="urn:microsoft.com/office/officeart/2005/8/layout/list1"/>
    <dgm:cxn modelId="{4558EEA8-89FF-4949-8FAE-23AE069A3E29}" type="presParOf" srcId="{AEDDA07B-7B51-41A3-89F1-52C461310001}" destId="{E7680068-FE46-4463-A046-315D9FC0E4A0}" srcOrd="9" destOrd="0" presId="urn:microsoft.com/office/officeart/2005/8/layout/list1"/>
    <dgm:cxn modelId="{5690CD50-E3B6-4620-A2F8-67F5C5F2AFA1}" type="presParOf" srcId="{AEDDA07B-7B51-41A3-89F1-52C461310001}" destId="{8E03FBFF-C4A7-4415-9286-8D26557C85B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07A748-16B8-4661-B742-EAD76A3354DA}">
      <dsp:nvSpPr>
        <dsp:cNvPr id="0" name=""/>
        <dsp:cNvSpPr/>
      </dsp:nvSpPr>
      <dsp:spPr>
        <a:xfrm>
          <a:off x="0" y="347959"/>
          <a:ext cx="9144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AFEB9C-2B76-4A71-ABCC-D8228B398B44}">
      <dsp:nvSpPr>
        <dsp:cNvPr id="0" name=""/>
        <dsp:cNvSpPr/>
      </dsp:nvSpPr>
      <dsp:spPr>
        <a:xfrm>
          <a:off x="290216" y="0"/>
          <a:ext cx="8706436" cy="678960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itchFamily="18" charset="0"/>
              <a:cs typeface="Times New Roman" pitchFamily="18" charset="0"/>
            </a:rPr>
            <a:t>Nhường ghế cho người già</a:t>
          </a:r>
          <a:endParaRPr lang="en-US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3360" y="33144"/>
        <a:ext cx="8640148" cy="612672"/>
      </dsp:txXfrm>
    </dsp:sp>
    <dsp:sp modelId="{6B74400F-8C30-4541-BBB3-4AFDC791354B}">
      <dsp:nvSpPr>
        <dsp:cNvPr id="0" name=""/>
        <dsp:cNvSpPr/>
      </dsp:nvSpPr>
      <dsp:spPr>
        <a:xfrm>
          <a:off x="0" y="1737444"/>
          <a:ext cx="9144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3DAFAE-E026-4AE8-AD7C-9E02FF029FBE}">
      <dsp:nvSpPr>
        <dsp:cNvPr id="0" name=""/>
        <dsp:cNvSpPr/>
      </dsp:nvSpPr>
      <dsp:spPr>
        <a:xfrm>
          <a:off x="423267" y="1051759"/>
          <a:ext cx="8719134" cy="678960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>
              <a:latin typeface="Times New Roman" pitchFamily="18" charset="0"/>
              <a:cs typeface="Times New Roman" pitchFamily="18" charset="0"/>
            </a:rPr>
            <a:t>Kính trọng người già</a:t>
          </a:r>
          <a:endParaRPr lang="en-US" sz="4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6411" y="1084903"/>
        <a:ext cx="8652846" cy="612672"/>
      </dsp:txXfrm>
    </dsp:sp>
    <dsp:sp modelId="{8E03FBFF-C4A7-4415-9286-8D26557C85B6}">
      <dsp:nvSpPr>
        <dsp:cNvPr id="0" name=""/>
        <dsp:cNvSpPr/>
      </dsp:nvSpPr>
      <dsp:spPr>
        <a:xfrm>
          <a:off x="0" y="2434519"/>
          <a:ext cx="9144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E83D29-E5DF-40EA-AF96-71B66EAC42E8}">
      <dsp:nvSpPr>
        <dsp:cNvPr id="0" name=""/>
        <dsp:cNvSpPr/>
      </dsp:nvSpPr>
      <dsp:spPr>
        <a:xfrm>
          <a:off x="437563" y="2057398"/>
          <a:ext cx="8706436" cy="678960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itchFamily="18" charset="0"/>
              <a:cs typeface="Times New Roman" pitchFamily="18" charset="0"/>
            </a:rPr>
            <a:t>Cư xử lịch sự và văn hóa khi tham gia giao thông</a:t>
          </a:r>
          <a:endParaRPr lang="en-US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0707" y="2090542"/>
        <a:ext cx="8640148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4BC75-0111-4294-ADED-461E0CB2C0F4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"/>
            <a:ext cx="8686800" cy="1523999"/>
          </a:xfrm>
        </p:spPr>
        <p:txBody>
          <a:bodyPr>
            <a:normAutofit/>
          </a:bodyPr>
          <a:lstStyle/>
          <a:p>
            <a:r>
              <a:rPr lang="vi-VN" sz="2800" b="1" dirty="0" smtClean="0">
                <a:solidFill>
                  <a:srgbClr val="002060"/>
                </a:solidFill>
              </a:rPr>
              <a:t>UBND QUẬN LONG BIÊN</a:t>
            </a:r>
            <a:br>
              <a:rPr lang="vi-VN" sz="2800" b="1" dirty="0" smtClean="0">
                <a:solidFill>
                  <a:srgbClr val="002060"/>
                </a:solidFill>
              </a:rPr>
            </a:b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 NON GIA THƯỢNG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76200" y="2209800"/>
            <a:ext cx="9220200" cy="4672012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CHỦ ĐỀ: GIAO THÔNG</a:t>
            </a:r>
          </a:p>
          <a:p>
            <a:r>
              <a:rPr lang="en-US" sz="5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Truyện: Kiến con </a:t>
            </a:r>
            <a:r>
              <a:rPr lang="en-US" sz="54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5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54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endParaRPr lang="en-US" sz="54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MGB C4</a:t>
            </a:r>
            <a:endParaRPr lang="en-US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GV: Nguyễn Tuấn Huệ</a:t>
            </a:r>
            <a:endParaRPr lang="en-US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vi-V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vi-V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578" y="1161084"/>
            <a:ext cx="1488043" cy="1067766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ình ảnh có li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2" descr="Hình ảnh có li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 descr="Kết quả hình ảnh cho kiến con đi ô t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Hình ảnh có li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0"/>
            <a:ext cx="3962400" cy="6400800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 thoại về nội dung truyện</a:t>
            </a:r>
            <a:endParaRPr lang="en-US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AutoShape 4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2" name="AutoShape 6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4" name="AutoShape 8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6" name="AutoShape 10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 spd="slow"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con vừa nghe cô kể câu chuyện gì?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Content Placeholder 8" descr="image0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</p:spPr>
      </p:pic>
      <p:sp>
        <p:nvSpPr>
          <p:cNvPr id="2054" name="AutoShape 6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6" name="AutoShape 8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axresdefault (3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5" name="Round Single Corner Rectangle 4"/>
          <p:cNvSpPr/>
          <p:nvPr/>
        </p:nvSpPr>
        <p:spPr>
          <a:xfrm>
            <a:off x="0" y="5791200"/>
            <a:ext cx="9144000" cy="1066800"/>
          </a:xfrm>
          <a:prstGeom prst="round1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 truyện có những nhân vật nào? </a:t>
            </a:r>
            <a:endParaRPr lang="en-US" sz="4400" dirty="0"/>
          </a:p>
        </p:txBody>
      </p:sp>
    </p:spTree>
  </p:cSld>
  <p:clrMapOvr>
    <a:masterClrMapping/>
  </p:clrMapOvr>
  <p:transition spd="slow"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Kết quả hình ảnh cho kiến con đi ô t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39000"/>
          </a:xfrm>
          <a:prstGeom prst="rect">
            <a:avLst/>
          </a:prstGeom>
          <a:noFill/>
        </p:spPr>
      </p:pic>
      <p:sp>
        <p:nvSpPr>
          <p:cNvPr id="5" name="Cloud Callout 4"/>
          <p:cNvSpPr/>
          <p:nvPr/>
        </p:nvSpPr>
        <p:spPr>
          <a:xfrm>
            <a:off x="5410200" y="3733800"/>
            <a:ext cx="3581400" cy="3124200"/>
          </a:xfrm>
          <a:prstGeom prst="cloudCallout">
            <a:avLst>
              <a:gd name="adj1" fmla="val -99750"/>
              <a:gd name="adj2" fmla="val 4914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Kiến con đã đi đâu?</a:t>
            </a:r>
            <a:endParaRPr lang="en-US" sz="4800" dirty="0"/>
          </a:p>
        </p:txBody>
      </p:sp>
    </p:spTree>
  </p:cSld>
  <p:clrMapOvr>
    <a:masterClrMapping/>
  </p:clrMapOvr>
  <p:transition spd="slow"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Content Placeholder 8" descr="maxresdefault (3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126163"/>
          </a:xfrm>
        </p:spPr>
      </p:pic>
      <p:sp>
        <p:nvSpPr>
          <p:cNvPr id="10" name="Oval 9"/>
          <p:cNvSpPr/>
          <p:nvPr/>
        </p:nvSpPr>
        <p:spPr>
          <a:xfrm>
            <a:off x="685800" y="4724400"/>
            <a:ext cx="8077200" cy="13716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Điều gì đã xảy ra khi bác Gấu lên xe?</a:t>
            </a:r>
            <a:endParaRPr lang="en-US" sz="4000" dirty="0"/>
          </a:p>
        </p:txBody>
      </p:sp>
    </p:spTree>
  </p:cSld>
  <p:clrMapOvr>
    <a:masterClrMapping/>
  </p:clrMapOvr>
  <p:transition spd="slow"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 câu truyện em thích nhất nhân vật nào? Tại sao?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loud Callout 3"/>
          <p:cNvSpPr/>
          <p:nvPr/>
        </p:nvSpPr>
        <p:spPr>
          <a:xfrm>
            <a:off x="0" y="1600200"/>
            <a:ext cx="2667000" cy="1984248"/>
          </a:xfrm>
          <a:prstGeom prst="cloudCallout">
            <a:avLst>
              <a:gd name="adj1" fmla="val 62589"/>
              <a:gd name="adj2" fmla="val 10240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 Gấu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loud Callout 4"/>
          <p:cNvSpPr/>
          <p:nvPr/>
        </p:nvSpPr>
        <p:spPr>
          <a:xfrm>
            <a:off x="2819400" y="1524000"/>
            <a:ext cx="2895600" cy="2057400"/>
          </a:xfrm>
          <a:prstGeom prst="cloudCallout">
            <a:avLst>
              <a:gd name="adj1" fmla="val -1968"/>
              <a:gd name="adj2" fmla="val 10001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Kiến con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6248400" y="1447800"/>
            <a:ext cx="2895600" cy="2136648"/>
          </a:xfrm>
          <a:prstGeom prst="cloudCallout">
            <a:avLst>
              <a:gd name="adj1" fmla="val -60614"/>
              <a:gd name="adj2" fmla="val 9029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bạn nhỏ khác:  khỉ, lợn,…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067" y="8382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I </a:t>
            </a:r>
            <a:r>
              <a:rPr lang="en-US" dirty="0" err="1" smtClean="0">
                <a:solidFill>
                  <a:srgbClr val="00B0F0"/>
                </a:solidFill>
              </a:rPr>
              <a:t>Mục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đích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yêu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cầu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514600"/>
            <a:ext cx="7315200" cy="361156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vi-VN" dirty="0"/>
              <a:t>1</a:t>
            </a:r>
            <a:r>
              <a:rPr lang="vi-VN" i="1" dirty="0"/>
              <a:t> Kiến thức:</a:t>
            </a:r>
            <a:r>
              <a:rPr lang="vi-VN" dirty="0"/>
              <a:t> </a:t>
            </a:r>
          </a:p>
          <a:p>
            <a:pPr marL="0" indent="0" algn="just">
              <a:buNone/>
            </a:pPr>
            <a:r>
              <a:rPr lang="vi-VN" dirty="0"/>
              <a:t>- Trẻ nắm được tên chuyện, các nhân vật trong chuyện, hiểu được nội dung câu chuyện.</a:t>
            </a:r>
          </a:p>
          <a:p>
            <a:pPr marL="0" indent="0" algn="just">
              <a:buNone/>
            </a:pPr>
            <a:r>
              <a:rPr lang="vi-VN" i="1" dirty="0"/>
              <a:t>2 Kĩ năng</a:t>
            </a:r>
            <a:r>
              <a:rPr lang="vi-VN" dirty="0"/>
              <a:t>:</a:t>
            </a:r>
          </a:p>
          <a:p>
            <a:pPr marL="0" indent="0" algn="just">
              <a:buNone/>
            </a:pPr>
            <a:r>
              <a:rPr lang="vi-VN" dirty="0"/>
              <a:t>- Phát triển ngôn ngữ mạch lạc cho trẻ. Trẻ biết nói đủ, đúng câu.</a:t>
            </a:r>
          </a:p>
          <a:p>
            <a:pPr marL="0" indent="0" algn="just">
              <a:buNone/>
            </a:pPr>
            <a:r>
              <a:rPr lang="vi-VN" dirty="0"/>
              <a:t>- Trẻ biêt diễn đạt ý của mình</a:t>
            </a:r>
          </a:p>
          <a:p>
            <a:pPr marL="0" indent="0" algn="just">
              <a:buNone/>
            </a:pPr>
            <a:r>
              <a:rPr lang="vi-VN" dirty="0"/>
              <a:t>3.</a:t>
            </a:r>
            <a:r>
              <a:rPr lang="vi-VN" i="1" dirty="0"/>
              <a:t>Thái độ:</a:t>
            </a:r>
            <a:r>
              <a:rPr lang="vi-VN" dirty="0"/>
              <a:t> </a:t>
            </a:r>
          </a:p>
          <a:p>
            <a:pPr marL="0" indent="0" algn="just">
              <a:buNone/>
            </a:pPr>
            <a:r>
              <a:rPr lang="vi-VN" dirty="0"/>
              <a:t>- giáo dục trẻ biết nhường nhịn và giúp đỡ những người lớn tuổi.</a:t>
            </a:r>
          </a:p>
          <a:p>
            <a:pPr marL="0" indent="0" algn="just">
              <a:buNone/>
            </a:pPr>
            <a:r>
              <a:rPr lang="vi-VN" dirty="0"/>
              <a:t>- Ngồi học ngoan, chú ý.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267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Callout 3"/>
          <p:cNvSpPr/>
          <p:nvPr/>
        </p:nvSpPr>
        <p:spPr>
          <a:xfrm>
            <a:off x="152400" y="0"/>
            <a:ext cx="4419600" cy="3432048"/>
          </a:xfrm>
          <a:prstGeom prst="wedgeEllipseCallout">
            <a:avLst>
              <a:gd name="adj1" fmla="val 40268"/>
              <a:gd name="adj2" fmla="val 7149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con đã được đi xe bus bao giờ chưa?</a:t>
            </a:r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5029200" y="0"/>
            <a:ext cx="4114800" cy="3657600"/>
          </a:xfrm>
          <a:prstGeom prst="wedgeEllipseCallout">
            <a:avLst>
              <a:gd name="adj1" fmla="val -60660"/>
              <a:gd name="adj2" fmla="val 62825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Nếu trên xe bus gặp người già các con phải làm gì?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p Ribbon 3"/>
          <p:cNvSpPr/>
          <p:nvPr/>
        </p:nvSpPr>
        <p:spPr>
          <a:xfrm>
            <a:off x="0" y="0"/>
            <a:ext cx="8915400" cy="2209800"/>
          </a:xfrm>
          <a:prstGeom prst="ribbon2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DỤC</a:t>
            </a:r>
            <a:endParaRPr lang="en-US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0" y="2438400"/>
          <a:ext cx="9144000" cy="302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3600" b="1" dirty="0" smtClean="0">
                <a:solidFill>
                  <a:srgbClr val="C00000"/>
                </a:solidFill>
              </a:rPr>
              <a:t>Cô kể lần 3 qua video: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4" name="Kiến con đi ô tô - [Bé ngoan ngoãn lịch sự] - Terraboo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9556" y="1417638"/>
            <a:ext cx="6084888" cy="4525963"/>
          </a:xfrm>
        </p:spPr>
      </p:pic>
    </p:spTree>
    <p:extLst>
      <p:ext uri="{BB962C8B-B14F-4D97-AF65-F5344CB8AC3E}">
        <p14:creationId xmlns:p14="http://schemas.microsoft.com/office/powerpoint/2010/main" val="214320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6324600"/>
          </a:xfrm>
        </p:spPr>
        <p:txBody>
          <a:bodyPr>
            <a:normAutofit/>
          </a:bodyPr>
          <a:lstStyle/>
          <a:p>
            <a:r>
              <a:rPr lang="vi-VN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vi-VN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Kết thúc:</a:t>
            </a:r>
            <a:br>
              <a:rPr lang="vi-VN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Cô nhận xét, chuyển hoạt động.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II CHUẨN BỊ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vi-VN" b="1" dirty="0"/>
              <a:t>1. Đồ dùng của cô: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Que chỉ, bút bấm, bài giảng</a:t>
            </a:r>
          </a:p>
          <a:p>
            <a:pPr marL="0" indent="0">
              <a:buNone/>
            </a:pPr>
            <a:r>
              <a:rPr lang="vi-VN" dirty="0"/>
              <a:t>- Tranh minh họa nội dung câu chuyện, .</a:t>
            </a:r>
          </a:p>
          <a:p>
            <a:pPr marL="0" indent="0">
              <a:buNone/>
            </a:pPr>
            <a:r>
              <a:rPr lang="vi-VN" dirty="0"/>
              <a:t>- Mũ chó dê, khỉ, lợn, bác gấu, kiến con.</a:t>
            </a:r>
          </a:p>
          <a:p>
            <a:pPr marL="0" indent="0">
              <a:buNone/>
            </a:pPr>
            <a:r>
              <a:rPr lang="vi-VN" b="1" dirty="0"/>
              <a:t>2. Đồ dùng của trẻ: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Tâm lý thoải mái trước khi vào giờ học.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487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solidFill>
                  <a:srgbClr val="FF0000"/>
                </a:solidFill>
              </a:rPr>
              <a:t>1. </a:t>
            </a:r>
            <a:r>
              <a:rPr lang="en-US" b="1" i="1" dirty="0" err="1">
                <a:solidFill>
                  <a:srgbClr val="FF0000"/>
                </a:solidFill>
              </a:rPr>
              <a:t>Ổn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định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tổ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chức</a:t>
            </a:r>
            <a:r>
              <a:rPr lang="en-US" b="1" i="1" dirty="0">
                <a:solidFill>
                  <a:srgbClr val="FF0000"/>
                </a:solidFill>
              </a:rPr>
              <a:t>: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5932"/>
            <a:ext cx="8229600" cy="2667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- </a:t>
            </a:r>
            <a:r>
              <a:rPr lang="en-US" dirty="0"/>
              <a:t>Cho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bức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"</a:t>
            </a:r>
            <a:r>
              <a:rPr lang="en-US" dirty="0" err="1"/>
              <a:t>Kiến</a:t>
            </a:r>
            <a:r>
              <a:rPr lang="en-US" dirty="0"/>
              <a:t> con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xe</a:t>
            </a:r>
            <a:r>
              <a:rPr lang="en-US" dirty="0"/>
              <a:t> </a:t>
            </a:r>
            <a:r>
              <a:rPr lang="en-US" dirty="0" err="1"/>
              <a:t>buýt</a:t>
            </a:r>
            <a:r>
              <a:rPr lang="en-US" dirty="0"/>
              <a:t>"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+ </a:t>
            </a:r>
            <a:r>
              <a:rPr lang="en-US" dirty="0" err="1"/>
              <a:t>Bạn</a:t>
            </a:r>
            <a:r>
              <a:rPr lang="en-US" dirty="0"/>
              <a:t> </a:t>
            </a:r>
            <a:r>
              <a:rPr lang="en-US" dirty="0" err="1"/>
              <a:t>kiến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  </a:t>
            </a:r>
            <a:r>
              <a:rPr lang="en-US" dirty="0" err="1"/>
              <a:t>gì</a:t>
            </a:r>
            <a:r>
              <a:rPr lang="en-US" dirty="0"/>
              <a:t>?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xe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 smtClean="0"/>
              <a:t>xảy</a:t>
            </a:r>
            <a:r>
              <a:rPr lang="en-US" dirty="0" smtClean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kiên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Kết quả hình ảnh cho kiến con đi ô t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81399"/>
            <a:ext cx="9144000" cy="32766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1210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533" y="1143000"/>
            <a:ext cx="6815667" cy="11430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2. </a:t>
            </a:r>
            <a:r>
              <a:rPr lang="en-US" dirty="0" err="1" smtClean="0">
                <a:solidFill>
                  <a:srgbClr val="FF0000"/>
                </a:solidFill>
              </a:rPr>
              <a:t>Phương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pháp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hình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thức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en-US" dirty="0" err="1" smtClean="0">
                <a:solidFill>
                  <a:srgbClr val="FF0000"/>
                </a:solidFill>
              </a:rPr>
              <a:t>tổ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chức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590800"/>
            <a:ext cx="6400800" cy="3535363"/>
          </a:xfrm>
        </p:spPr>
        <p:txBody>
          <a:bodyPr/>
          <a:lstStyle/>
          <a:p>
            <a:pPr marL="0" indent="0">
              <a:buNone/>
            </a:pPr>
            <a:r>
              <a:rPr lang="en-US" b="1" i="1" dirty="0"/>
              <a:t>*</a:t>
            </a:r>
            <a:r>
              <a:rPr lang="en-US" b="1" i="1" dirty="0" err="1"/>
              <a:t>Giới</a:t>
            </a:r>
            <a:r>
              <a:rPr lang="en-US" b="1" i="1" dirty="0"/>
              <a:t> </a:t>
            </a:r>
            <a:r>
              <a:rPr lang="en-US" b="1" i="1" dirty="0" err="1"/>
              <a:t>thiệu</a:t>
            </a:r>
            <a:r>
              <a:rPr lang="en-US" b="1" i="1" dirty="0"/>
              <a:t> </a:t>
            </a:r>
            <a:r>
              <a:rPr lang="en-US" b="1" i="1" dirty="0" err="1"/>
              <a:t>câu</a:t>
            </a:r>
            <a:r>
              <a:rPr lang="en-US" b="1" i="1" dirty="0"/>
              <a:t> </a:t>
            </a:r>
            <a:r>
              <a:rPr lang="en-US" b="1" i="1" dirty="0" err="1"/>
              <a:t>chuyện</a:t>
            </a:r>
            <a:r>
              <a:rPr lang="en-US" b="1" i="1" dirty="0"/>
              <a:t> </a:t>
            </a:r>
            <a:r>
              <a:rPr lang="en-US" b="1" i="1" dirty="0" err="1"/>
              <a:t>và</a:t>
            </a:r>
            <a:r>
              <a:rPr lang="en-US" b="1" i="1" dirty="0"/>
              <a:t> </a:t>
            </a:r>
            <a:r>
              <a:rPr lang="en-US" b="1" i="1" dirty="0" err="1"/>
              <a:t>kể</a:t>
            </a:r>
            <a:r>
              <a:rPr lang="en-US" b="1" i="1" dirty="0"/>
              <a:t> </a:t>
            </a:r>
            <a:r>
              <a:rPr lang="en-US" b="1" i="1" dirty="0" err="1"/>
              <a:t>mẫu</a:t>
            </a:r>
            <a:r>
              <a:rPr lang="en-US" b="1" i="1" dirty="0"/>
              <a:t> </a:t>
            </a:r>
            <a:r>
              <a:rPr lang="en-US" b="1" i="1" dirty="0" err="1"/>
              <a:t>cho</a:t>
            </a:r>
            <a:r>
              <a:rPr lang="en-US" b="1" i="1" dirty="0"/>
              <a:t> </a:t>
            </a:r>
            <a:r>
              <a:rPr lang="en-US" b="1" i="1" dirty="0" err="1"/>
              <a:t>trẻ</a:t>
            </a:r>
            <a:r>
              <a:rPr lang="en-US" b="1" i="1" dirty="0"/>
              <a:t> </a:t>
            </a:r>
            <a:r>
              <a:rPr lang="en-US" b="1" i="1" dirty="0" err="1"/>
              <a:t>nghe</a:t>
            </a:r>
            <a:r>
              <a:rPr lang="en-US" b="1" i="1" dirty="0"/>
              <a:t>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kể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nghe</a:t>
            </a:r>
            <a:r>
              <a:rPr lang="en-US" dirty="0"/>
              <a:t>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chuyện</a:t>
            </a:r>
            <a:r>
              <a:rPr lang="en-US" dirty="0"/>
              <a:t> </a:t>
            </a:r>
            <a:r>
              <a:rPr lang="en-US" dirty="0" err="1"/>
              <a:t>lần</a:t>
            </a:r>
            <a:r>
              <a:rPr lang="en-US" dirty="0"/>
              <a:t> 1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+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vừa</a:t>
            </a:r>
            <a:r>
              <a:rPr lang="en-US" dirty="0"/>
              <a:t> </a:t>
            </a:r>
            <a:r>
              <a:rPr lang="en-US" dirty="0" err="1"/>
              <a:t>kể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chuyện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582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153400" cy="3429001"/>
          </a:xfrm>
        </p:spPr>
        <p:txBody>
          <a:bodyPr>
            <a:noAutofit/>
          </a:bodyPr>
          <a:lstStyle/>
          <a:p>
            <a:pPr algn="ctr">
              <a:buFontTx/>
              <a:buChar char="-"/>
            </a:pPr>
            <a:r>
              <a:rPr lang="en-US" sz="6000" dirty="0" err="1" smtClean="0"/>
              <a:t>Cô</a:t>
            </a:r>
            <a:r>
              <a:rPr lang="en-US" sz="6000" dirty="0" smtClean="0"/>
              <a:t> </a:t>
            </a:r>
            <a:r>
              <a:rPr lang="en-US" sz="6000" dirty="0" err="1"/>
              <a:t>kể</a:t>
            </a:r>
            <a:r>
              <a:rPr lang="en-US" sz="6000" dirty="0"/>
              <a:t> </a:t>
            </a:r>
            <a:r>
              <a:rPr lang="en-US" sz="6000" dirty="0" err="1"/>
              <a:t>lần</a:t>
            </a:r>
            <a:r>
              <a:rPr lang="en-US" sz="6000" dirty="0"/>
              <a:t> 2 </a:t>
            </a:r>
            <a:endParaRPr lang="en-US" sz="6000" dirty="0" smtClean="0"/>
          </a:p>
          <a:p>
            <a:pPr marL="0" indent="0" algn="ctr">
              <a:buNone/>
            </a:pPr>
            <a:r>
              <a:rPr lang="en-US" sz="6000" dirty="0" err="1" smtClean="0"/>
              <a:t>kết</a:t>
            </a:r>
            <a:r>
              <a:rPr lang="en-US" sz="6000" dirty="0" smtClean="0"/>
              <a:t> </a:t>
            </a:r>
            <a:r>
              <a:rPr lang="en-US" sz="6000" dirty="0" err="1"/>
              <a:t>hợp</a:t>
            </a:r>
            <a:r>
              <a:rPr lang="en-US" sz="6000" dirty="0"/>
              <a:t> </a:t>
            </a:r>
            <a:r>
              <a:rPr lang="en-US" sz="6000" dirty="0" err="1"/>
              <a:t>cho</a:t>
            </a:r>
            <a:r>
              <a:rPr lang="en-US" sz="6000" dirty="0"/>
              <a:t> </a:t>
            </a:r>
            <a:r>
              <a:rPr lang="en-US" sz="6000" dirty="0" err="1"/>
              <a:t>trẻ</a:t>
            </a:r>
            <a:r>
              <a:rPr lang="en-US" sz="6000" dirty="0"/>
              <a:t> </a:t>
            </a:r>
            <a:r>
              <a:rPr lang="en-US" sz="6000" dirty="0" err="1"/>
              <a:t>xem</a:t>
            </a:r>
            <a:r>
              <a:rPr lang="en-US" sz="6000" dirty="0"/>
              <a:t> </a:t>
            </a:r>
            <a:r>
              <a:rPr lang="en-US" sz="6000" dirty="0" err="1"/>
              <a:t>tranh</a:t>
            </a:r>
            <a:r>
              <a:rPr lang="en-US" sz="6000" dirty="0"/>
              <a:t> minh </a:t>
            </a:r>
            <a:r>
              <a:rPr lang="en-US" sz="6000" dirty="0" err="1"/>
              <a:t>họa</a:t>
            </a:r>
            <a:r>
              <a:rPr lang="en-US" sz="6000" dirty="0"/>
              <a:t>.</a:t>
            </a:r>
          </a:p>
          <a:p>
            <a:pPr marL="0" indent="0" algn="ctr">
              <a:buNone/>
            </a:pP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936278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9698" name="Picture 2" descr="Hình ảnh có li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 descr="Kết quả hình ảnh cho kiến con đi ô t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4578" name="Picture 2" descr="Kết quả hình ảnh cho kiến con đi ô t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312</Words>
  <Application>Microsoft Office PowerPoint</Application>
  <PresentationFormat>On-screen Show (4:3)</PresentationFormat>
  <Paragraphs>49</Paragraphs>
  <Slides>23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Office Theme</vt:lpstr>
      <vt:lpstr>UBND QUẬN LONG BIÊN TRƯỜNG MẦM NON GIA THƯỢNG</vt:lpstr>
      <vt:lpstr>I Mục đích yêu cầu</vt:lpstr>
      <vt:lpstr>II CHUẨN BỊ</vt:lpstr>
      <vt:lpstr>1. Ổn định tổ chức: </vt:lpstr>
      <vt:lpstr>2. Phương pháp, hình thức – tổ chức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Đàm thoại về nội dung truyện</vt:lpstr>
      <vt:lpstr>Các con vừa nghe cô kể câu chuyện gì?</vt:lpstr>
      <vt:lpstr>PowerPoint Presentation</vt:lpstr>
      <vt:lpstr>PowerPoint Presentation</vt:lpstr>
      <vt:lpstr>PowerPoint Presentation</vt:lpstr>
      <vt:lpstr>Qua câu truyện em thích nhất nhân vật nào? Tại sao?</vt:lpstr>
      <vt:lpstr>PowerPoint Presentation</vt:lpstr>
      <vt:lpstr>PowerPoint Presentation</vt:lpstr>
      <vt:lpstr>Cô kể lần 3 qua video:</vt:lpstr>
      <vt:lpstr> 3.Kết thúc: - Cô nhận xét, chuyển hoạt động.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MẦM NON  HOA TRẠNG NGUYÊN CS2</dc:title>
  <dc:creator>khanhvd</dc:creator>
  <cp:lastModifiedBy>Microsoft account</cp:lastModifiedBy>
  <cp:revision>13</cp:revision>
  <dcterms:created xsi:type="dcterms:W3CDTF">2017-06-22T13:18:45Z</dcterms:created>
  <dcterms:modified xsi:type="dcterms:W3CDTF">2022-06-10T13:52:49Z</dcterms:modified>
</cp:coreProperties>
</file>