
<file path=[Content_Types].xml><?xml version="1.0" encoding="utf-8"?>
<Types xmlns="http://schemas.openxmlformats.org/package/2006/content-types">
  <Default Extension="png" ContentType="image/png"/>
  <Default Extension="mp3" ContentType="audio/mpe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av" ContentType="audio/wav"/>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20" r:id="rId5"/>
    <p:sldMasterId id="2147483768" r:id="rId6"/>
    <p:sldMasterId id="2147483780" r:id="rId7"/>
    <p:sldMasterId id="2147483792" r:id="rId8"/>
  </p:sldMasterIdLst>
  <p:sldIdLst>
    <p:sldId id="257" r:id="rId9"/>
    <p:sldId id="258" r:id="rId10"/>
    <p:sldId id="259" r:id="rId11"/>
    <p:sldId id="260" r:id="rId12"/>
    <p:sldId id="262" r:id="rId13"/>
    <p:sldId id="273" r:id="rId14"/>
    <p:sldId id="277" r:id="rId15"/>
    <p:sldId id="278" r:id="rId16"/>
    <p:sldId id="270" r:id="rId17"/>
    <p:sldId id="279" r:id="rId18"/>
    <p:sldId id="271" r:id="rId19"/>
    <p:sldId id="274" r:id="rId20"/>
    <p:sldId id="281" r:id="rId21"/>
    <p:sldId id="275" r:id="rId22"/>
    <p:sldId id="280"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89" autoAdjust="0"/>
    <p:restoredTop sz="94660"/>
  </p:normalViewPr>
  <p:slideViewPr>
    <p:cSldViewPr>
      <p:cViewPr varScale="1">
        <p:scale>
          <a:sx n="56" d="100"/>
          <a:sy n="56" d="100"/>
        </p:scale>
        <p:origin x="936" y="4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3.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10" Type="http://schemas.openxmlformats.org/officeDocument/2006/relationships/slide" Target="slides/slide2.xml"/><Relationship Id="rId19" Type="http://schemas.openxmlformats.org/officeDocument/2006/relationships/slide" Target="slides/slide1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13CDD64C-E392-4AD7-9653-61F70DD99CA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9232696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3CC7297E-DD1B-43DF-9C35-5ABE1B634F4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973457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9F1ED238-2E8D-4ACD-8B8D-F66D5619883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6908618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F04CD266-A3CC-4D39-8CBB-84A3692E3BE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213432038"/>
      </p:ext>
    </p:extLst>
  </p:cSld>
  <p:clrMapOvr>
    <a:masterClrMapping/>
  </p:clrMapOvr>
  <p:transition spd="med" advClick="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92637C2-819E-4E0E-A5C5-ED4BF105E11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616122108"/>
      </p:ext>
    </p:extLst>
  </p:cSld>
  <p:clrMapOvr>
    <a:masterClrMapping/>
  </p:clrMapOvr>
  <p:transition spd="med" advClick="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0B54FF2E-4306-4C52-B0FE-B90BECC65A5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633581"/>
      </p:ext>
    </p:extLst>
  </p:cSld>
  <p:clrMapOvr>
    <a:masterClrMapping/>
  </p:clrMapOvr>
  <p:transition spd="med" advClick="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CCEDEC17-6129-4394-A5D3-A6FCE8E259C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513413741"/>
      </p:ext>
    </p:extLst>
  </p:cSld>
  <p:clrMapOvr>
    <a:masterClrMapping/>
  </p:clrMapOvr>
  <p:transition spd="med" advClick="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5A163E44-21DB-4F06-89F3-7EDB333F2F5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270684213"/>
      </p:ext>
    </p:extLst>
  </p:cSld>
  <p:clrMapOvr>
    <a:masterClrMapping/>
  </p:clrMapOvr>
  <p:transition spd="med" advClick="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ED93DBE8-10DD-46C1-980D-D3D55385715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690834179"/>
      </p:ext>
    </p:extLst>
  </p:cSld>
  <p:clrMapOvr>
    <a:masterClrMapping/>
  </p:clrMapOvr>
  <p:transition spd="med" advClick="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DB926902-58CD-441F-89BF-40AE20A8647A}"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130508447"/>
      </p:ext>
    </p:extLst>
  </p:cSld>
  <p:clrMapOvr>
    <a:masterClrMapping/>
  </p:clrMapOvr>
  <p:transition spd="med" advClick="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9ADC0D09-CC67-45CF-8850-055DFECC48E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410164447"/>
      </p:ext>
    </p:extLst>
  </p:cSld>
  <p:clrMapOvr>
    <a:masterClrMapping/>
  </p:clrMapOvr>
  <p:transition spd="med"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2B7FDFB2-F453-4166-B75C-49E15342132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972337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3E319A46-2A25-4850-A6AE-090481053EE2}"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016162724"/>
      </p:ext>
    </p:extLst>
  </p:cSld>
  <p:clrMapOvr>
    <a:masterClrMapping/>
  </p:clrMapOvr>
  <p:transition spd="med" advClick="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FF8099D9-7178-4CA6-8433-58824B77862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80697595"/>
      </p:ext>
    </p:extLst>
  </p:cSld>
  <p:clrMapOvr>
    <a:masterClrMapping/>
  </p:clrMapOvr>
  <p:transition spd="med"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811A5CCA-2B1B-40FA-81F9-64848D78B31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488721724"/>
      </p:ext>
    </p:extLst>
  </p:cSld>
  <p:clrMapOvr>
    <a:masterClrMapping/>
  </p:clrMapOvr>
  <p:transition spd="med" advClick="0"/>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F04CD266-A3CC-4D39-8CBB-84A3692E3BE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85236662"/>
      </p:ext>
    </p:extLst>
  </p:cSld>
  <p:clrMapOvr>
    <a:masterClrMapping/>
  </p:clrMapOvr>
  <p:transition spd="med" advClick="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92637C2-819E-4E0E-A5C5-ED4BF105E11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581871545"/>
      </p:ext>
    </p:extLst>
  </p:cSld>
  <p:clrMapOvr>
    <a:masterClrMapping/>
  </p:clrMapOvr>
  <p:transition spd="med" advClick="0"/>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0B54FF2E-4306-4C52-B0FE-B90BECC65A5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797747202"/>
      </p:ext>
    </p:extLst>
  </p:cSld>
  <p:clrMapOvr>
    <a:masterClrMapping/>
  </p:clrMapOvr>
  <p:transition spd="med" advClick="0"/>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CCEDEC17-6129-4394-A5D3-A6FCE8E259C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241134264"/>
      </p:ext>
    </p:extLst>
  </p:cSld>
  <p:clrMapOvr>
    <a:masterClrMapping/>
  </p:clrMapOvr>
  <p:transition spd="med" advClick="0"/>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5A163E44-21DB-4F06-89F3-7EDB333F2F5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459197649"/>
      </p:ext>
    </p:extLst>
  </p:cSld>
  <p:clrMapOvr>
    <a:masterClrMapping/>
  </p:clrMapOvr>
  <p:transition spd="med" advClick="0"/>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ED93DBE8-10DD-46C1-980D-D3D55385715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796974509"/>
      </p:ext>
    </p:extLst>
  </p:cSld>
  <p:clrMapOvr>
    <a:masterClrMapping/>
  </p:clrMapOvr>
  <p:transition spd="med" advClick="0"/>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DB926902-58CD-441F-89BF-40AE20A8647A}"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062009959"/>
      </p:ext>
    </p:extLst>
  </p:cSld>
  <p:clrMapOvr>
    <a:masterClrMapping/>
  </p:clrMapOvr>
  <p:transition spd="med"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9E8453DC-830B-439F-A451-24B6CE5DFDD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77139193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9ADC0D09-CC67-45CF-8850-055DFECC48E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803748903"/>
      </p:ext>
    </p:extLst>
  </p:cSld>
  <p:clrMapOvr>
    <a:masterClrMapping/>
  </p:clrMapOvr>
  <p:transition spd="med" advClick="0"/>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3E319A46-2A25-4850-A6AE-090481053EE2}"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987984539"/>
      </p:ext>
    </p:extLst>
  </p:cSld>
  <p:clrMapOvr>
    <a:masterClrMapping/>
  </p:clrMapOvr>
  <p:transition spd="med" advClick="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FF8099D9-7178-4CA6-8433-58824B77862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168271992"/>
      </p:ext>
    </p:extLst>
  </p:cSld>
  <p:clrMapOvr>
    <a:masterClrMapping/>
  </p:clrMapOvr>
  <p:transition spd="med" advClick="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811A5CCA-2B1B-40FA-81F9-64848D78B31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131051531"/>
      </p:ext>
    </p:extLst>
  </p:cSld>
  <p:clrMapOvr>
    <a:masterClrMapping/>
  </p:clrMapOvr>
  <p:transition spd="med" advClick="0"/>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13CDD64C-E392-4AD7-9653-61F70DD99CA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88397649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2B7FDFB2-F453-4166-B75C-49E15342132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48923163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9E8453DC-830B-439F-A451-24B6CE5DFDD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55124840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1A6C1029-A854-46A9-B942-117902B4C9E4}"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1404704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565C11A6-9086-4AA8-8E04-37CD9DF28EE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0205963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8CBE594A-5235-45B4-9B9C-B18228A75BB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143242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1A6C1029-A854-46A9-B942-117902B4C9E4}"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58912470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37D33AC7-4524-43BA-B386-78ED277D1771}"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1246841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3D16B024-E8BF-42C5-A1FA-2EE55FB4FE61}"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46092593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9548ABAD-17D3-4F22-AD76-EF51226C2CC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6314079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3CC7297E-DD1B-43DF-9C35-5ABE1B634F4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12423810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9F1ED238-2E8D-4ACD-8B8D-F66D5619883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2179498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7ED7E1D-E536-46E4-98BC-ADC730C3F0E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43720759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200BE40-5A2D-4BD2-9802-76C514968CEB}"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2555740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CE5E4B7D-6433-4A08-AFAF-830E35A38F3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42774009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BDA456B5-DDD3-4969-9C27-F4D3396D93E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1732650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E3B7D7AF-105E-4FE6-B2B5-56D6625597A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593087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565C11A6-9086-4AA8-8E04-37CD9DF28EE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2601983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DDD6E8A0-E6F7-4B37-9588-236158607865}"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45224833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37B237ED-D948-4F82-9AD3-858D76FABD5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0259182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45C9354C-9CD3-4B41-8F06-343229DD720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59327663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011F2897-9A28-4EC0-B12D-7729B4B9CCF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9232355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49846059-DC04-4515-B1E5-492CF15D3E22}"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65065689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1ED3413E-03E3-4FDF-94DC-DDFCD708F8D4}"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11473088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7ED7E1D-E536-46E4-98BC-ADC730C3F0E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6835394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200BE40-5A2D-4BD2-9802-76C514968CEB}"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20090114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CE5E4B7D-6433-4A08-AFAF-830E35A38F3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13225131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BDA456B5-DDD3-4969-9C27-F4D3396D93E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3783004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8CBE594A-5235-45B4-9B9C-B18228A75BB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43979019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E3B7D7AF-105E-4FE6-B2B5-56D6625597A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09401882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DDD6E8A0-E6F7-4B37-9588-236158607865}"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86312351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37B237ED-D948-4F82-9AD3-858D76FABD5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27775359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45C9354C-9CD3-4B41-8F06-343229DD720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95561112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011F2897-9A28-4EC0-B12D-7729B4B9CCF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77205356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49846059-DC04-4515-B1E5-492CF15D3E22}"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28970203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1ED3413E-03E3-4FDF-94DC-DDFCD708F8D4}"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14374595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7ED7E1D-E536-46E4-98BC-ADC730C3F0E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50190325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200BE40-5A2D-4BD2-9802-76C514968CEB}"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39184269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CE5E4B7D-6433-4A08-AFAF-830E35A38F3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4371708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37D33AC7-4524-43BA-B386-78ED277D1771}"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45463917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BDA456B5-DDD3-4969-9C27-F4D3396D93E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88980239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E3B7D7AF-105E-4FE6-B2B5-56D6625597A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09338045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DDD6E8A0-E6F7-4B37-9588-236158607865}"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00229475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37B237ED-D948-4F82-9AD3-858D76FABD5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88114507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45C9354C-9CD3-4B41-8F06-343229DD720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69918461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011F2897-9A28-4EC0-B12D-7729B4B9CCF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785131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49846059-DC04-4515-B1E5-492CF15D3E22}"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80544007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1ED3413E-03E3-4FDF-94DC-DDFCD708F8D4}"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85903954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7ED7E1D-E536-46E4-98BC-ADC730C3F0E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02493905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200BE40-5A2D-4BD2-9802-76C514968CEB}"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7673270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3D16B024-E8BF-42C5-A1FA-2EE55FB4FE61}"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04275117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CE5E4B7D-6433-4A08-AFAF-830E35A38F3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53514777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BDA456B5-DDD3-4969-9C27-F4D3396D93E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86308718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E3B7D7AF-105E-4FE6-B2B5-56D6625597A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73469216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DDD6E8A0-E6F7-4B37-9588-236158607865}"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23615265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37B237ED-D948-4F82-9AD3-858D76FABD5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45062173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45C9354C-9CD3-4B41-8F06-343229DD720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22131302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011F2897-9A28-4EC0-B12D-7729B4B9CCF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91894176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49846059-DC04-4515-B1E5-492CF15D3E22}"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88825806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1ED3413E-03E3-4FDF-94DC-DDFCD708F8D4}"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483218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9548ABAD-17D3-4F22-AD76-EF51226C2CC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783054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9933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933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a:solidFill>
                <a:srgbClr val="000000"/>
              </a:solidFill>
            </a:endParaRPr>
          </a:p>
        </p:txBody>
      </p:sp>
      <p:sp>
        <p:nvSpPr>
          <p:cNvPr id="9933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a:solidFill>
                <a:srgbClr val="000000"/>
              </a:solidFill>
            </a:endParaRPr>
          </a:p>
        </p:txBody>
      </p:sp>
      <p:sp>
        <p:nvSpPr>
          <p:cNvPr id="9933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0902DAB0-51F0-45FD-9366-CD33B1B8DCB0}" type="slidenum">
              <a:rPr lang="en-US">
                <a:solidFill>
                  <a:srgbClr val="000000"/>
                </a:solidFill>
              </a:rPr>
              <a:pPr fontAlgn="base">
                <a:spcBef>
                  <a:spcPct val="0"/>
                </a:spcBef>
                <a:spcAft>
                  <a:spcPct val="0"/>
                </a:spcAft>
              </a:pPr>
              <a:t>‹#›</a:t>
            </a:fld>
            <a:endParaRPr lang="en-US">
              <a:solidFill>
                <a:srgbClr val="000000"/>
              </a:solidFill>
            </a:endParaRPr>
          </a:p>
        </p:txBody>
      </p:sp>
    </p:spTree>
    <p:extLst>
      <p:ext uri="{BB962C8B-B14F-4D97-AF65-F5344CB8AC3E}">
        <p14:creationId xmlns:p14="http://schemas.microsoft.com/office/powerpoint/2010/main" val="20099298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F43107F9-2959-4AC0-A429-A691FEA470B9}" type="slidenum">
              <a:rPr lang="en-US">
                <a:solidFill>
                  <a:srgbClr val="000000"/>
                </a:solidFill>
              </a:rPr>
              <a:pPr fontAlgn="base">
                <a:spcBef>
                  <a:spcPct val="0"/>
                </a:spcBef>
                <a:spcAft>
                  <a:spcPct val="0"/>
                </a:spcAft>
              </a:pPr>
              <a:t>‹#›</a:t>
            </a:fld>
            <a:endParaRPr lang="en-US">
              <a:solidFill>
                <a:srgbClr val="000000"/>
              </a:solidFill>
            </a:endParaRPr>
          </a:p>
        </p:txBody>
      </p:sp>
    </p:spTree>
    <p:extLst>
      <p:ext uri="{BB962C8B-B14F-4D97-AF65-F5344CB8AC3E}">
        <p14:creationId xmlns:p14="http://schemas.microsoft.com/office/powerpoint/2010/main" val="346542344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med" advClick="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F43107F9-2959-4AC0-A429-A691FEA470B9}" type="slidenum">
              <a:rPr lang="en-US">
                <a:solidFill>
                  <a:srgbClr val="000000"/>
                </a:solidFill>
              </a:rPr>
              <a:pPr fontAlgn="base">
                <a:spcBef>
                  <a:spcPct val="0"/>
                </a:spcBef>
                <a:spcAft>
                  <a:spcPct val="0"/>
                </a:spcAft>
              </a:pPr>
              <a:t>‹#›</a:t>
            </a:fld>
            <a:endParaRPr lang="en-US">
              <a:solidFill>
                <a:srgbClr val="000000"/>
              </a:solidFill>
            </a:endParaRPr>
          </a:p>
        </p:txBody>
      </p:sp>
    </p:spTree>
    <p:extLst>
      <p:ext uri="{BB962C8B-B14F-4D97-AF65-F5344CB8AC3E}">
        <p14:creationId xmlns:p14="http://schemas.microsoft.com/office/powerpoint/2010/main" val="25822219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med" advClick="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9933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933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a:solidFill>
                <a:srgbClr val="000000"/>
              </a:solidFill>
            </a:endParaRPr>
          </a:p>
        </p:txBody>
      </p:sp>
      <p:sp>
        <p:nvSpPr>
          <p:cNvPr id="9933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a:solidFill>
                <a:srgbClr val="000000"/>
              </a:solidFill>
            </a:endParaRPr>
          </a:p>
        </p:txBody>
      </p:sp>
      <p:sp>
        <p:nvSpPr>
          <p:cNvPr id="9933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0902DAB0-51F0-45FD-9366-CD33B1B8DCB0}" type="slidenum">
              <a:rPr lang="en-US">
                <a:solidFill>
                  <a:srgbClr val="000000"/>
                </a:solidFill>
              </a:rPr>
              <a:pPr fontAlgn="base">
                <a:spcBef>
                  <a:spcPct val="0"/>
                </a:spcBef>
                <a:spcAft>
                  <a:spcPct val="0"/>
                </a:spcAft>
              </a:pPr>
              <a:t>‹#›</a:t>
            </a:fld>
            <a:endParaRPr lang="en-US">
              <a:solidFill>
                <a:srgbClr val="000000"/>
              </a:solidFill>
            </a:endParaRPr>
          </a:p>
        </p:txBody>
      </p:sp>
    </p:spTree>
    <p:extLst>
      <p:ext uri="{BB962C8B-B14F-4D97-AF65-F5344CB8AC3E}">
        <p14:creationId xmlns:p14="http://schemas.microsoft.com/office/powerpoint/2010/main" val="305772902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2CD81AC3-F774-4C36-A1D4-8422C4E5F857}" type="slidenum">
              <a:rPr lang="en-US">
                <a:solidFill>
                  <a:srgbClr val="000000"/>
                </a:solidFill>
              </a:rPr>
              <a:pPr fontAlgn="base">
                <a:spcBef>
                  <a:spcPct val="0"/>
                </a:spcBef>
                <a:spcAft>
                  <a:spcPct val="0"/>
                </a:spcAft>
              </a:pPr>
              <a:t>‹#›</a:t>
            </a:fld>
            <a:endParaRPr lang="en-US">
              <a:solidFill>
                <a:srgbClr val="000000"/>
              </a:solidFill>
            </a:endParaRPr>
          </a:p>
        </p:txBody>
      </p:sp>
    </p:spTree>
    <p:extLst>
      <p:ext uri="{BB962C8B-B14F-4D97-AF65-F5344CB8AC3E}">
        <p14:creationId xmlns:p14="http://schemas.microsoft.com/office/powerpoint/2010/main" val="4125384215"/>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2CD81AC3-F774-4C36-A1D4-8422C4E5F857}" type="slidenum">
              <a:rPr lang="en-US">
                <a:solidFill>
                  <a:srgbClr val="000000"/>
                </a:solidFill>
              </a:rPr>
              <a:pPr fontAlgn="base">
                <a:spcBef>
                  <a:spcPct val="0"/>
                </a:spcBef>
                <a:spcAft>
                  <a:spcPct val="0"/>
                </a:spcAft>
              </a:pPr>
              <a:t>‹#›</a:t>
            </a:fld>
            <a:endParaRPr lang="en-US">
              <a:solidFill>
                <a:srgbClr val="000000"/>
              </a:solidFill>
            </a:endParaRPr>
          </a:p>
        </p:txBody>
      </p:sp>
    </p:spTree>
    <p:extLst>
      <p:ext uri="{BB962C8B-B14F-4D97-AF65-F5344CB8AC3E}">
        <p14:creationId xmlns:p14="http://schemas.microsoft.com/office/powerpoint/2010/main" val="1055936763"/>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2CD81AC3-F774-4C36-A1D4-8422C4E5F857}" type="slidenum">
              <a:rPr lang="en-US">
                <a:solidFill>
                  <a:srgbClr val="000000"/>
                </a:solidFill>
              </a:rPr>
              <a:pPr fontAlgn="base">
                <a:spcBef>
                  <a:spcPct val="0"/>
                </a:spcBef>
                <a:spcAft>
                  <a:spcPct val="0"/>
                </a:spcAft>
              </a:pPr>
              <a:t>‹#›</a:t>
            </a:fld>
            <a:endParaRPr lang="en-US">
              <a:solidFill>
                <a:srgbClr val="000000"/>
              </a:solidFill>
            </a:endParaRPr>
          </a:p>
        </p:txBody>
      </p:sp>
    </p:spTree>
    <p:extLst>
      <p:ext uri="{BB962C8B-B14F-4D97-AF65-F5344CB8AC3E}">
        <p14:creationId xmlns:p14="http://schemas.microsoft.com/office/powerpoint/2010/main" val="4084897735"/>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2CD81AC3-F774-4C36-A1D4-8422C4E5F857}" type="slidenum">
              <a:rPr lang="en-US">
                <a:solidFill>
                  <a:srgbClr val="000000"/>
                </a:solidFill>
              </a:rPr>
              <a:pPr fontAlgn="base">
                <a:spcBef>
                  <a:spcPct val="0"/>
                </a:spcBef>
                <a:spcAft>
                  <a:spcPct val="0"/>
                </a:spcAft>
              </a:pPr>
              <a:t>‹#›</a:t>
            </a:fld>
            <a:endParaRPr lang="en-US">
              <a:solidFill>
                <a:srgbClr val="000000"/>
              </a:solidFill>
            </a:endParaRPr>
          </a:p>
        </p:txBody>
      </p:sp>
    </p:spTree>
    <p:extLst>
      <p:ext uri="{BB962C8B-B14F-4D97-AF65-F5344CB8AC3E}">
        <p14:creationId xmlns:p14="http://schemas.microsoft.com/office/powerpoint/2010/main" val="2529577749"/>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6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84.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84.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84.xml"/><Relationship Id="rId1" Type="http://schemas.openxmlformats.org/officeDocument/2006/relationships/vmlDrawing" Target="../drawings/vmlDrawing3.v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84.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gif"/><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slideLayout" Target="../slideLayouts/slideLayout24.xml"/><Relationship Id="rId1" Type="http://schemas.openxmlformats.org/officeDocument/2006/relationships/audio" Target="../media/audio1.wav"/><Relationship Id="rId5" Type="http://schemas.openxmlformats.org/officeDocument/2006/relationships/image" Target="../media/image7.png"/><Relationship Id="rId4" Type="http://schemas.openxmlformats.org/officeDocument/2006/relationships/image" Target="../media/image6.gif"/></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9.pn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1.xml"/><Relationship Id="rId1" Type="http://schemas.openxmlformats.org/officeDocument/2006/relationships/vmlDrawing" Target="../drawings/vmlDrawing1.v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73.xml"/></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slideLayout" Target="../slideLayouts/slideLayout73.xml"/></Relationships>
</file>

<file path=ppt/slides/_rels/slide8.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73.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2.xml"/><Relationship Id="rId1" Type="http://schemas.openxmlformats.org/officeDocument/2006/relationships/vmlDrawing" Target="../drawings/vmlDrawing2.v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0675" name="WordArt 19"/>
          <p:cNvSpPr>
            <a:spLocks noChangeArrowheads="1" noChangeShapeType="1" noTextEdit="1"/>
          </p:cNvSpPr>
          <p:nvPr/>
        </p:nvSpPr>
        <p:spPr bwMode="auto">
          <a:xfrm>
            <a:off x="1752600" y="2048855"/>
            <a:ext cx="5867400" cy="8763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en-US" sz="3600" b="1" kern="10" spc="720" dirty="0" smtClean="0">
                <a:ln w="9525">
                  <a:solidFill>
                    <a:srgbClr val="FFFFFF"/>
                  </a:solidFill>
                  <a:prstDash val="sysDot"/>
                  <a:round/>
                  <a:headEnd/>
                  <a:tailEnd/>
                </a:ln>
                <a:solidFill>
                  <a:srgbClr val="00FF00">
                    <a:alpha val="99001"/>
                  </a:srgbClr>
                </a:solidFill>
                <a:effectLst>
                  <a:outerShdw dist="45791" dir="3378596" algn="ctr" rotWithShape="0">
                    <a:srgbClr val="4D4D4D">
                      <a:alpha val="80000"/>
                    </a:srgbClr>
                  </a:outerShdw>
                </a:effectLst>
              </a:rPr>
              <a:t>KHÁM PHÁ KHOA HỌC</a:t>
            </a:r>
            <a:endParaRPr lang="en-US" sz="3600" b="1" kern="10" spc="720" dirty="0">
              <a:ln w="9525">
                <a:solidFill>
                  <a:srgbClr val="FFFFFF"/>
                </a:solidFill>
                <a:prstDash val="sysDot"/>
                <a:round/>
                <a:headEnd/>
                <a:tailEnd/>
              </a:ln>
              <a:solidFill>
                <a:srgbClr val="00FF00">
                  <a:alpha val="99001"/>
                </a:srgbClr>
              </a:solidFill>
              <a:effectLst>
                <a:outerShdw dist="45791" dir="3378596" algn="ctr" rotWithShape="0">
                  <a:srgbClr val="4D4D4D">
                    <a:alpha val="80000"/>
                  </a:srgbClr>
                </a:outerShdw>
              </a:effectLst>
            </a:endParaRPr>
          </a:p>
        </p:txBody>
      </p:sp>
      <p:sp>
        <p:nvSpPr>
          <p:cNvPr id="70678" name="WordArt 22"/>
          <p:cNvSpPr>
            <a:spLocks noChangeArrowheads="1" noChangeShapeType="1" noTextEdit="1"/>
          </p:cNvSpPr>
          <p:nvPr/>
        </p:nvSpPr>
        <p:spPr bwMode="auto">
          <a:xfrm>
            <a:off x="1905000" y="3259120"/>
            <a:ext cx="6172200" cy="1931025"/>
          </a:xfrm>
          <a:prstGeom prst="rect">
            <a:avLst/>
          </a:prstGeom>
        </p:spPr>
        <p:txBody>
          <a:bodyPr wrap="none" fromWordArt="1">
            <a:prstTxWarp prst="textPlain">
              <a:avLst>
                <a:gd name="adj" fmla="val 50442"/>
              </a:avLst>
            </a:prstTxWarp>
          </a:bodyPr>
          <a:lstStyle/>
          <a:p>
            <a:pPr algn="ctr" fontAlgn="base">
              <a:spcBef>
                <a:spcPct val="0"/>
              </a:spcBef>
              <a:spcAft>
                <a:spcPct val="0"/>
              </a:spcAft>
            </a:pPr>
            <a:endParaRPr lang="en-US" sz="3600" kern="10" dirty="0">
              <a:ln w="12700">
                <a:solidFill>
                  <a:srgbClr val="EAEAEA"/>
                </a:solidFill>
                <a:round/>
                <a:headEnd/>
                <a:tailEnd/>
              </a:ln>
              <a:gradFill rotWithShape="0">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1"/>
              </a:gradFill>
              <a:effectLst>
                <a:outerShdw dist="35921" dir="2700000" sy="50000" kx="2115830" algn="bl" rotWithShape="0">
                  <a:srgbClr val="C0C0C0">
                    <a:alpha val="80000"/>
                  </a:srgbClr>
                </a:outerShdw>
              </a:effectLst>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83275" y="874931"/>
            <a:ext cx="969725" cy="1210265"/>
          </a:xfrm>
          <a:prstGeom prst="rect">
            <a:avLst/>
          </a:prstGeom>
        </p:spPr>
      </p:pic>
      <p:sp>
        <p:nvSpPr>
          <p:cNvPr id="3" name="TextBox 2"/>
          <p:cNvSpPr txBox="1"/>
          <p:nvPr/>
        </p:nvSpPr>
        <p:spPr>
          <a:xfrm>
            <a:off x="2057400" y="228600"/>
            <a:ext cx="4648200" cy="646331"/>
          </a:xfrm>
          <a:prstGeom prst="rect">
            <a:avLst/>
          </a:prstGeom>
          <a:noFill/>
        </p:spPr>
        <p:txBody>
          <a:bodyPr wrap="square" rtlCol="0">
            <a:spAutoFit/>
          </a:bodyPr>
          <a:lstStyle/>
          <a:p>
            <a:pPr algn="ctr"/>
            <a:r>
              <a:rPr lang="en-US" b="1" dirty="0" smtClean="0">
                <a:solidFill>
                  <a:srgbClr val="002060"/>
                </a:solidFill>
                <a:latin typeface="Times New Roman" panose="02020603050405020304" pitchFamily="18" charset="0"/>
                <a:cs typeface="Times New Roman" panose="02020603050405020304" pitchFamily="18" charset="0"/>
              </a:rPr>
              <a:t>UBND QUẬN LONG BIÊN</a:t>
            </a:r>
          </a:p>
          <a:p>
            <a:pPr algn="ctr"/>
            <a:r>
              <a:rPr lang="en-US" b="1" dirty="0" smtClean="0">
                <a:solidFill>
                  <a:srgbClr val="002060"/>
                </a:solidFill>
                <a:latin typeface="Times New Roman" panose="02020603050405020304" pitchFamily="18" charset="0"/>
                <a:cs typeface="Times New Roman" panose="02020603050405020304" pitchFamily="18" charset="0"/>
              </a:rPr>
              <a:t>TRƯỜNG MẦM NON GIA THƯỢNG</a:t>
            </a:r>
            <a:endParaRPr lang="en-US" b="1" dirty="0">
              <a:solidFill>
                <a:srgbClr val="002060"/>
              </a:solidFill>
              <a:latin typeface="Times New Roman" panose="02020603050405020304" pitchFamily="18" charset="0"/>
              <a:cs typeface="Times New Roman" panose="02020603050405020304" pitchFamily="18" charset="0"/>
            </a:endParaRPr>
          </a:p>
        </p:txBody>
      </p:sp>
      <p:sp>
        <p:nvSpPr>
          <p:cNvPr id="4" name="TextBox 3"/>
          <p:cNvSpPr txBox="1"/>
          <p:nvPr/>
        </p:nvSpPr>
        <p:spPr>
          <a:xfrm>
            <a:off x="2209800" y="3352800"/>
            <a:ext cx="5257800" cy="1569660"/>
          </a:xfrm>
          <a:prstGeom prst="rect">
            <a:avLst/>
          </a:prstGeom>
          <a:noFill/>
        </p:spPr>
        <p:txBody>
          <a:bodyPr wrap="square" rtlCol="0">
            <a:spAutoFit/>
          </a:bodyPr>
          <a:lstStyle/>
          <a:p>
            <a:pPr algn="ctr"/>
            <a:r>
              <a:rPr lang="en-US" sz="3200" b="1" dirty="0" err="1" smtClean="0">
                <a:solidFill>
                  <a:srgbClr val="002060"/>
                </a:solidFill>
                <a:latin typeface="Times New Roman" panose="02020603050405020304" pitchFamily="18" charset="0"/>
                <a:cs typeface="Times New Roman" panose="02020603050405020304" pitchFamily="18" charset="0"/>
              </a:rPr>
              <a:t>Đề</a:t>
            </a:r>
            <a:r>
              <a:rPr lang="en-US" sz="3200" b="1" dirty="0" smtClean="0">
                <a:solidFill>
                  <a:srgbClr val="002060"/>
                </a:solidFill>
                <a:latin typeface="Times New Roman" panose="02020603050405020304" pitchFamily="18" charset="0"/>
                <a:cs typeface="Times New Roman" panose="02020603050405020304" pitchFamily="18" charset="0"/>
              </a:rPr>
              <a:t> </a:t>
            </a:r>
            <a:r>
              <a:rPr lang="en-US" sz="3200" b="1" dirty="0" err="1" smtClean="0">
                <a:solidFill>
                  <a:srgbClr val="002060"/>
                </a:solidFill>
                <a:latin typeface="Times New Roman" panose="02020603050405020304" pitchFamily="18" charset="0"/>
                <a:cs typeface="Times New Roman" panose="02020603050405020304" pitchFamily="18" charset="0"/>
              </a:rPr>
              <a:t>tài</a:t>
            </a:r>
            <a:r>
              <a:rPr lang="en-US" sz="3200" b="1" dirty="0" smtClean="0">
                <a:solidFill>
                  <a:srgbClr val="002060"/>
                </a:solidFill>
                <a:latin typeface="Times New Roman" panose="02020603050405020304" pitchFamily="18" charset="0"/>
                <a:cs typeface="Times New Roman" panose="02020603050405020304" pitchFamily="18" charset="0"/>
              </a:rPr>
              <a:t>: </a:t>
            </a:r>
            <a:r>
              <a:rPr lang="en-US" sz="3200" b="1" dirty="0" err="1" smtClean="0">
                <a:solidFill>
                  <a:srgbClr val="002060"/>
                </a:solidFill>
                <a:latin typeface="Times New Roman" panose="02020603050405020304" pitchFamily="18" charset="0"/>
                <a:cs typeface="Times New Roman" panose="02020603050405020304" pitchFamily="18" charset="0"/>
              </a:rPr>
              <a:t>Cảnh</a:t>
            </a:r>
            <a:r>
              <a:rPr lang="en-US" sz="3200" b="1" dirty="0" smtClean="0">
                <a:solidFill>
                  <a:srgbClr val="002060"/>
                </a:solidFill>
                <a:latin typeface="Times New Roman" panose="02020603050405020304" pitchFamily="18" charset="0"/>
                <a:cs typeface="Times New Roman" panose="02020603050405020304" pitchFamily="18" charset="0"/>
              </a:rPr>
              <a:t> </a:t>
            </a:r>
            <a:r>
              <a:rPr lang="en-US" sz="3200" b="1" dirty="0" err="1" smtClean="0">
                <a:solidFill>
                  <a:srgbClr val="002060"/>
                </a:solidFill>
                <a:latin typeface="Times New Roman" panose="02020603050405020304" pitchFamily="18" charset="0"/>
                <a:cs typeface="Times New Roman" panose="02020603050405020304" pitchFamily="18" charset="0"/>
              </a:rPr>
              <a:t>đẹp</a:t>
            </a:r>
            <a:r>
              <a:rPr lang="en-US" sz="3200" b="1" dirty="0" smtClean="0">
                <a:solidFill>
                  <a:srgbClr val="002060"/>
                </a:solidFill>
                <a:latin typeface="Times New Roman" panose="02020603050405020304" pitchFamily="18" charset="0"/>
                <a:cs typeface="Times New Roman" panose="02020603050405020304" pitchFamily="18" charset="0"/>
              </a:rPr>
              <a:t> </a:t>
            </a:r>
            <a:r>
              <a:rPr lang="en-US" sz="3200" b="1" dirty="0" err="1" smtClean="0">
                <a:solidFill>
                  <a:srgbClr val="002060"/>
                </a:solidFill>
                <a:latin typeface="Times New Roman" panose="02020603050405020304" pitchFamily="18" charset="0"/>
                <a:cs typeface="Times New Roman" panose="02020603050405020304" pitchFamily="18" charset="0"/>
              </a:rPr>
              <a:t>mùa</a:t>
            </a:r>
            <a:r>
              <a:rPr lang="en-US" sz="3200" b="1" dirty="0" smtClean="0">
                <a:solidFill>
                  <a:srgbClr val="002060"/>
                </a:solidFill>
                <a:latin typeface="Times New Roman" panose="02020603050405020304" pitchFamily="18" charset="0"/>
                <a:cs typeface="Times New Roman" panose="02020603050405020304" pitchFamily="18" charset="0"/>
              </a:rPr>
              <a:t> </a:t>
            </a:r>
            <a:r>
              <a:rPr lang="en-US" sz="3200" b="1" dirty="0" err="1" smtClean="0">
                <a:solidFill>
                  <a:srgbClr val="002060"/>
                </a:solidFill>
                <a:latin typeface="Times New Roman" panose="02020603050405020304" pitchFamily="18" charset="0"/>
                <a:cs typeface="Times New Roman" panose="02020603050405020304" pitchFamily="18" charset="0"/>
              </a:rPr>
              <a:t>xuân</a:t>
            </a:r>
            <a:endParaRPr lang="en-US" sz="3200" b="1" dirty="0" smtClean="0">
              <a:solidFill>
                <a:srgbClr val="002060"/>
              </a:solidFill>
              <a:latin typeface="Times New Roman" panose="02020603050405020304" pitchFamily="18" charset="0"/>
              <a:cs typeface="Times New Roman" panose="02020603050405020304" pitchFamily="18" charset="0"/>
            </a:endParaRPr>
          </a:p>
          <a:p>
            <a:pPr algn="ctr"/>
            <a:r>
              <a:rPr lang="en-US" sz="3200" b="1" dirty="0" err="1" smtClean="0">
                <a:solidFill>
                  <a:srgbClr val="002060"/>
                </a:solidFill>
                <a:latin typeface="Times New Roman" panose="02020603050405020304" pitchFamily="18" charset="0"/>
                <a:cs typeface="Times New Roman" panose="02020603050405020304" pitchFamily="18" charset="0"/>
              </a:rPr>
              <a:t>Gv</a:t>
            </a:r>
            <a:r>
              <a:rPr lang="en-US" sz="3200" b="1" dirty="0" smtClean="0">
                <a:solidFill>
                  <a:srgbClr val="002060"/>
                </a:solidFill>
                <a:latin typeface="Times New Roman" panose="02020603050405020304" pitchFamily="18" charset="0"/>
                <a:cs typeface="Times New Roman" panose="02020603050405020304" pitchFamily="18" charset="0"/>
              </a:rPr>
              <a:t>: </a:t>
            </a:r>
            <a:r>
              <a:rPr lang="en-US" sz="3200" b="1" dirty="0" err="1" smtClean="0">
                <a:solidFill>
                  <a:srgbClr val="002060"/>
                </a:solidFill>
                <a:latin typeface="Times New Roman" panose="02020603050405020304" pitchFamily="18" charset="0"/>
                <a:cs typeface="Times New Roman" panose="02020603050405020304" pitchFamily="18" charset="0"/>
              </a:rPr>
              <a:t>Nguyễn</a:t>
            </a:r>
            <a:r>
              <a:rPr lang="en-US" sz="3200" b="1" dirty="0" smtClean="0">
                <a:solidFill>
                  <a:srgbClr val="002060"/>
                </a:solidFill>
                <a:latin typeface="Times New Roman" panose="02020603050405020304" pitchFamily="18" charset="0"/>
                <a:cs typeface="Times New Roman" panose="02020603050405020304" pitchFamily="18" charset="0"/>
              </a:rPr>
              <a:t> </a:t>
            </a:r>
            <a:r>
              <a:rPr lang="en-US" sz="3200" b="1" dirty="0" err="1" smtClean="0">
                <a:solidFill>
                  <a:srgbClr val="002060"/>
                </a:solidFill>
                <a:latin typeface="Times New Roman" panose="02020603050405020304" pitchFamily="18" charset="0"/>
                <a:cs typeface="Times New Roman" panose="02020603050405020304" pitchFamily="18" charset="0"/>
              </a:rPr>
              <a:t>Tuấn</a:t>
            </a:r>
            <a:r>
              <a:rPr lang="en-US" sz="3200" b="1" dirty="0" smtClean="0">
                <a:solidFill>
                  <a:srgbClr val="002060"/>
                </a:solidFill>
                <a:latin typeface="Times New Roman" panose="02020603050405020304" pitchFamily="18" charset="0"/>
                <a:cs typeface="Times New Roman" panose="02020603050405020304" pitchFamily="18" charset="0"/>
              </a:rPr>
              <a:t> </a:t>
            </a:r>
            <a:r>
              <a:rPr lang="en-US" sz="3200" b="1" dirty="0" err="1" smtClean="0">
                <a:solidFill>
                  <a:srgbClr val="002060"/>
                </a:solidFill>
                <a:latin typeface="Times New Roman" panose="02020603050405020304" pitchFamily="18" charset="0"/>
                <a:cs typeface="Times New Roman" panose="02020603050405020304" pitchFamily="18" charset="0"/>
              </a:rPr>
              <a:t>Huệ</a:t>
            </a:r>
            <a:endParaRPr lang="en-US" sz="3200" b="1" dirty="0" smtClean="0">
              <a:solidFill>
                <a:srgbClr val="002060"/>
              </a:solidFill>
              <a:latin typeface="Times New Roman" panose="02020603050405020304" pitchFamily="18" charset="0"/>
              <a:cs typeface="Times New Roman" panose="02020603050405020304" pitchFamily="18" charset="0"/>
            </a:endParaRPr>
          </a:p>
          <a:p>
            <a:pPr algn="ctr"/>
            <a:r>
              <a:rPr lang="en-US" sz="3200" b="1" dirty="0" err="1" smtClean="0">
                <a:solidFill>
                  <a:srgbClr val="002060"/>
                </a:solidFill>
                <a:latin typeface="Times New Roman" panose="02020603050405020304" pitchFamily="18" charset="0"/>
                <a:cs typeface="Times New Roman" panose="02020603050405020304" pitchFamily="18" charset="0"/>
              </a:rPr>
              <a:t>Lớp</a:t>
            </a:r>
            <a:r>
              <a:rPr lang="en-US" sz="3200" b="1" dirty="0" smtClean="0">
                <a:solidFill>
                  <a:srgbClr val="002060"/>
                </a:solidFill>
                <a:latin typeface="Times New Roman" panose="02020603050405020304" pitchFamily="18" charset="0"/>
                <a:cs typeface="Times New Roman" panose="02020603050405020304" pitchFamily="18" charset="0"/>
              </a:rPr>
              <a:t>: MBG C2</a:t>
            </a:r>
            <a:endParaRPr lang="en-US" sz="3200" b="1" dirty="0">
              <a:solidFill>
                <a:srgbClr val="002060"/>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3390900" y="5791200"/>
            <a:ext cx="3314700" cy="461665"/>
          </a:xfrm>
          <a:prstGeom prst="rect">
            <a:avLst/>
          </a:prstGeom>
          <a:noFill/>
        </p:spPr>
        <p:txBody>
          <a:bodyPr wrap="square" rtlCol="0">
            <a:spAutoFit/>
          </a:bodyPr>
          <a:lstStyle/>
          <a:p>
            <a:r>
              <a:rPr lang="en-US" sz="2400" dirty="0" err="1" smtClean="0">
                <a:solidFill>
                  <a:schemeClr val="bg1"/>
                </a:solidFill>
                <a:latin typeface="Times New Roman" panose="02020603050405020304" pitchFamily="18" charset="0"/>
                <a:cs typeface="Times New Roman" panose="02020603050405020304" pitchFamily="18" charset="0"/>
              </a:rPr>
              <a:t>Năm</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err="1" smtClean="0">
                <a:solidFill>
                  <a:schemeClr val="bg1"/>
                </a:solidFill>
                <a:latin typeface="Times New Roman" panose="02020603050405020304" pitchFamily="18" charset="0"/>
                <a:cs typeface="Times New Roman" panose="02020603050405020304" pitchFamily="18" charset="0"/>
              </a:rPr>
              <a:t>học</a:t>
            </a:r>
            <a:r>
              <a:rPr lang="en-US" sz="2400" dirty="0" smtClean="0">
                <a:solidFill>
                  <a:schemeClr val="bg1"/>
                </a:solidFill>
                <a:latin typeface="Times New Roman" panose="02020603050405020304" pitchFamily="18" charset="0"/>
                <a:cs typeface="Times New Roman" panose="02020603050405020304" pitchFamily="18" charset="0"/>
              </a:rPr>
              <a:t>: 2020-2021</a:t>
            </a:r>
            <a:endParaRPr lang="en-US" sz="24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109431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0675"/>
                                        </p:tgtEl>
                                        <p:attrNameLst>
                                          <p:attrName>style.visibility</p:attrName>
                                        </p:attrNameLst>
                                      </p:cBhvr>
                                      <p:to>
                                        <p:strVal val="visible"/>
                                      </p:to>
                                    </p:set>
                                    <p:anim calcmode="lin" valueType="num">
                                      <p:cBhvr additive="base">
                                        <p:cTn id="7" dur="2000" fill="hold"/>
                                        <p:tgtEl>
                                          <p:spTgt spid="70675"/>
                                        </p:tgtEl>
                                        <p:attrNameLst>
                                          <p:attrName>ppt_x</p:attrName>
                                        </p:attrNameLst>
                                      </p:cBhvr>
                                      <p:tavLst>
                                        <p:tav tm="0">
                                          <p:val>
                                            <p:strVal val="#ppt_x"/>
                                          </p:val>
                                        </p:tav>
                                        <p:tav tm="100000">
                                          <p:val>
                                            <p:strVal val="#ppt_x"/>
                                          </p:val>
                                        </p:tav>
                                      </p:tavLst>
                                    </p:anim>
                                    <p:anim calcmode="lin" valueType="num">
                                      <p:cBhvr additive="base">
                                        <p:cTn id="8" dur="2000" fill="hold"/>
                                        <p:tgtEl>
                                          <p:spTgt spid="70675"/>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2000"/>
                            </p:stCondLst>
                            <p:childTnLst>
                              <p:par>
                                <p:cTn id="10" presetID="2" presetClass="entr" presetSubtype="4" fill="hold" grpId="0" nodeType="afterEffect" nodePh="1">
                                  <p:stCondLst>
                                    <p:cond delay="0"/>
                                  </p:stCondLst>
                                  <p:endCondLst>
                                    <p:cond evt="begin" delay="0">
                                      <p:tn val="10"/>
                                    </p:cond>
                                  </p:endCondLst>
                                  <p:childTnLst>
                                    <p:set>
                                      <p:cBhvr>
                                        <p:cTn id="11" dur="1" fill="hold">
                                          <p:stCondLst>
                                            <p:cond delay="0"/>
                                          </p:stCondLst>
                                        </p:cTn>
                                        <p:tgtEl>
                                          <p:spTgt spid="70678"/>
                                        </p:tgtEl>
                                        <p:attrNameLst>
                                          <p:attrName>style.visibility</p:attrName>
                                        </p:attrNameLst>
                                      </p:cBhvr>
                                      <p:to>
                                        <p:strVal val="visible"/>
                                      </p:to>
                                    </p:set>
                                    <p:anim calcmode="lin" valueType="num">
                                      <p:cBhvr additive="base">
                                        <p:cTn id="12" dur="2000" fill="hold"/>
                                        <p:tgtEl>
                                          <p:spTgt spid="70678"/>
                                        </p:tgtEl>
                                        <p:attrNameLst>
                                          <p:attrName>ppt_x</p:attrName>
                                        </p:attrNameLst>
                                      </p:cBhvr>
                                      <p:tavLst>
                                        <p:tav tm="0">
                                          <p:val>
                                            <p:strVal val="#ppt_x"/>
                                          </p:val>
                                        </p:tav>
                                        <p:tav tm="100000">
                                          <p:val>
                                            <p:strVal val="#ppt_x"/>
                                          </p:val>
                                        </p:tav>
                                      </p:tavLst>
                                    </p:anim>
                                    <p:anim calcmode="lin" valueType="num">
                                      <p:cBhvr additive="base">
                                        <p:cTn id="13" dur="2000" fill="hold"/>
                                        <p:tgtEl>
                                          <p:spTgt spid="706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75" grpId="0" animBg="1"/>
      <p:bldP spid="7067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118" y="4908"/>
            <a:ext cx="9148236" cy="6848183"/>
          </a:xfrm>
          <a:prstGeom prst="rect">
            <a:avLst/>
          </a:prstGeom>
        </p:spPr>
      </p:pic>
      <p:sp>
        <p:nvSpPr>
          <p:cNvPr id="3" name="Rectangle 2"/>
          <p:cNvSpPr/>
          <p:nvPr/>
        </p:nvSpPr>
        <p:spPr>
          <a:xfrm>
            <a:off x="990600" y="1447800"/>
            <a:ext cx="6858000" cy="1938992"/>
          </a:xfrm>
          <a:prstGeom prst="rect">
            <a:avLst/>
          </a:prstGeom>
        </p:spPr>
        <p:txBody>
          <a:bodyPr wrap="square">
            <a:spAutoFit/>
          </a:bodyPr>
          <a:lstStyle/>
          <a:p>
            <a:endParaRPr lang="vi-VN" dirty="0"/>
          </a:p>
          <a:p>
            <a:r>
              <a:rPr lang="vi-VN" sz="2800" b="1" dirty="0" smtClean="0">
                <a:solidFill>
                  <a:srgbClr val="C00000"/>
                </a:solidFill>
                <a:latin typeface="Times New Roman" panose="02020603050405020304" pitchFamily="18" charset="0"/>
                <a:cs typeface="Times New Roman" panose="02020603050405020304" pitchFamily="18" charset="0"/>
              </a:rPr>
              <a:t>d</a:t>
            </a:r>
            <a:r>
              <a:rPr lang="en-US" sz="2800" b="1" dirty="0" smtClean="0">
                <a:solidFill>
                  <a:srgbClr val="C00000"/>
                </a:solidFill>
                <a:latin typeface="Times New Roman" panose="02020603050405020304" pitchFamily="18" charset="0"/>
                <a:cs typeface="Times New Roman" panose="02020603050405020304" pitchFamily="18" charset="0"/>
              </a:rPr>
              <a:t>,</a:t>
            </a:r>
            <a:r>
              <a:rPr lang="vi-VN" sz="2800" b="1" dirty="0" smtClean="0">
                <a:solidFill>
                  <a:srgbClr val="C00000"/>
                </a:solidFill>
                <a:latin typeface="Times New Roman" panose="02020603050405020304" pitchFamily="18" charset="0"/>
                <a:cs typeface="Times New Roman" panose="02020603050405020304" pitchFamily="18" charset="0"/>
              </a:rPr>
              <a:t> </a:t>
            </a:r>
            <a:r>
              <a:rPr lang="vi-VN" sz="2800" b="1" dirty="0">
                <a:solidFill>
                  <a:srgbClr val="C00000"/>
                </a:solidFill>
                <a:latin typeface="Times New Roman" panose="02020603050405020304" pitchFamily="18" charset="0"/>
                <a:cs typeface="Times New Roman" panose="02020603050405020304" pitchFamily="18" charset="0"/>
              </a:rPr>
              <a:t>Mở rộng:  Cho trẻ xem thêm hình ảnh cảnh đẹp mùa xuân khác: vườn đào </a:t>
            </a:r>
            <a:r>
              <a:rPr lang="vi-VN" sz="2800" b="1" dirty="0" smtClean="0">
                <a:solidFill>
                  <a:srgbClr val="C00000"/>
                </a:solidFill>
                <a:latin typeface="Times New Roman" panose="02020603050405020304" pitchFamily="18" charset="0"/>
                <a:cs typeface="Times New Roman" panose="02020603050405020304" pitchFamily="18" charset="0"/>
              </a:rPr>
              <a:t>r</a:t>
            </a:r>
            <a:r>
              <a:rPr lang="en-US" sz="2800" b="1" dirty="0" err="1" smtClean="0">
                <a:solidFill>
                  <a:srgbClr val="C00000"/>
                </a:solidFill>
                <a:latin typeface="Times New Roman" panose="02020603050405020304" pitchFamily="18" charset="0"/>
                <a:cs typeface="Times New Roman" panose="02020603050405020304" pitchFamily="18" charset="0"/>
              </a:rPr>
              <a:t>ừng</a:t>
            </a:r>
            <a:r>
              <a:rPr lang="vi-VN" sz="2800" b="1" dirty="0" smtClean="0">
                <a:solidFill>
                  <a:srgbClr val="C00000"/>
                </a:solidFill>
                <a:latin typeface="Times New Roman" panose="02020603050405020304" pitchFamily="18" charset="0"/>
                <a:cs typeface="Times New Roman" panose="02020603050405020304" pitchFamily="18" charset="0"/>
              </a:rPr>
              <a:t> </a:t>
            </a:r>
            <a:r>
              <a:rPr lang="vi-VN" sz="2800" b="1" dirty="0">
                <a:solidFill>
                  <a:srgbClr val="C00000"/>
                </a:solidFill>
                <a:latin typeface="Times New Roman" panose="02020603050405020304" pitchFamily="18" charset="0"/>
                <a:cs typeface="Times New Roman" panose="02020603050405020304" pitchFamily="18" charset="0"/>
              </a:rPr>
              <a:t>miền núi, quất đào Văn Giang, Chợ Tết,….</a:t>
            </a:r>
          </a:p>
          <a:p>
            <a:endParaRPr lang="vi-VN" dirty="0"/>
          </a:p>
        </p:txBody>
      </p:sp>
    </p:spTree>
    <p:extLst>
      <p:ext uri="{BB962C8B-B14F-4D97-AF65-F5344CB8AC3E}">
        <p14:creationId xmlns:p14="http://schemas.microsoft.com/office/powerpoint/2010/main" val="25479465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705600"/>
          </a:xfrm>
          <a:prstGeom prst="rect">
            <a:avLst/>
          </a:prstGeom>
        </p:spPr>
      </p:pic>
    </p:spTree>
    <p:extLst>
      <p:ext uri="{BB962C8B-B14F-4D97-AF65-F5344CB8AC3E}">
        <p14:creationId xmlns:p14="http://schemas.microsoft.com/office/powerpoint/2010/main" val="20584026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6858000"/>
          </a:xfrm>
          <a:prstGeom prst="rect">
            <a:avLst/>
          </a:prstGeom>
        </p:spPr>
      </p:pic>
    </p:spTree>
    <p:extLst>
      <p:ext uri="{BB962C8B-B14F-4D97-AF65-F5344CB8AC3E}">
        <p14:creationId xmlns:p14="http://schemas.microsoft.com/office/powerpoint/2010/main" val="839102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656726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6" name="Object 15"/>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8206" name="Bitmap Image" r:id="rId3" imgW="7373379" imgH="10352381" progId="Paint.Picture">
                  <p:embed/>
                </p:oleObj>
              </mc:Choice>
              <mc:Fallback>
                <p:oleObj name="Bitmap Image" r:id="rId3" imgW="7373379" imgH="10352381"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78" name="Text Box 6"/>
          <p:cNvSpPr txBox="1">
            <a:spLocks noChangeArrowheads="1"/>
          </p:cNvSpPr>
          <p:nvPr/>
        </p:nvSpPr>
        <p:spPr bwMode="auto">
          <a:xfrm>
            <a:off x="800100" y="1143000"/>
            <a:ext cx="7543800"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vi-VN" sz="2800" b="1" dirty="0">
                <a:solidFill>
                  <a:srgbClr val="C00000"/>
                </a:solidFill>
                <a:latin typeface="Times New Roman"/>
                <a:ea typeface="Times New Roman"/>
              </a:rPr>
              <a:t>b, Luyện tập củng </a:t>
            </a:r>
            <a:r>
              <a:rPr lang="vi-VN" sz="2800" b="1" dirty="0" smtClean="0">
                <a:solidFill>
                  <a:srgbClr val="C00000"/>
                </a:solidFill>
                <a:latin typeface="Times New Roman"/>
                <a:ea typeface="Times New Roman"/>
              </a:rPr>
              <a:t>cố</a:t>
            </a:r>
            <a:r>
              <a:rPr lang="en-US" sz="2800" b="1" dirty="0" smtClean="0">
                <a:solidFill>
                  <a:srgbClr val="C00000"/>
                </a:solidFill>
                <a:latin typeface="Times New Roman"/>
                <a:ea typeface="Times New Roman"/>
              </a:rPr>
              <a:t>:</a:t>
            </a:r>
            <a:endParaRPr lang="vi-VN" sz="2800" b="1" dirty="0">
              <a:solidFill>
                <a:srgbClr val="C00000"/>
              </a:solidFill>
              <a:latin typeface="Times New Roman"/>
              <a:ea typeface="Times New Roman"/>
            </a:endParaRPr>
          </a:p>
          <a:p>
            <a:pPr algn="just"/>
            <a:r>
              <a:rPr lang="vi-VN" sz="2800" b="1" dirty="0" smtClean="0">
                <a:solidFill>
                  <a:srgbClr val="C00000"/>
                </a:solidFill>
                <a:latin typeface="Times New Roman"/>
                <a:ea typeface="Times New Roman"/>
              </a:rPr>
              <a:t> </a:t>
            </a:r>
            <a:r>
              <a:rPr lang="vi-VN" sz="2800" b="1" dirty="0">
                <a:solidFill>
                  <a:srgbClr val="C00000"/>
                </a:solidFill>
                <a:latin typeface="Times New Roman"/>
                <a:ea typeface="Times New Roman"/>
              </a:rPr>
              <a:t>TC thi ghép tranh:</a:t>
            </a:r>
          </a:p>
          <a:p>
            <a:pPr algn="just"/>
            <a:r>
              <a:rPr lang="vi-VN" sz="2800" b="1" dirty="0" smtClean="0">
                <a:solidFill>
                  <a:srgbClr val="C00000"/>
                </a:solidFill>
                <a:latin typeface="Times New Roman"/>
                <a:ea typeface="Times New Roman"/>
              </a:rPr>
              <a:t>- </a:t>
            </a:r>
            <a:r>
              <a:rPr lang="vi-VN" sz="2800" b="1" dirty="0">
                <a:solidFill>
                  <a:srgbClr val="C00000"/>
                </a:solidFill>
                <a:latin typeface="Times New Roman"/>
                <a:ea typeface="Times New Roman"/>
              </a:rPr>
              <a:t>CC: Cô chuẩn bị các miếng ghép bức tranh cảnh đẹp mùa xuân, nhiệm vụ của các đội là phải tìm và ghép thành bức tranh màu xuân hoàn chỉnh.</a:t>
            </a:r>
          </a:p>
          <a:p>
            <a:pPr algn="just"/>
            <a:r>
              <a:rPr lang="vi-VN" sz="2800" b="1" dirty="0" smtClean="0">
                <a:solidFill>
                  <a:srgbClr val="C00000"/>
                </a:solidFill>
                <a:latin typeface="Times New Roman"/>
                <a:ea typeface="Times New Roman"/>
              </a:rPr>
              <a:t>- </a:t>
            </a:r>
            <a:r>
              <a:rPr lang="vi-VN" sz="2800" b="1" dirty="0">
                <a:solidFill>
                  <a:srgbClr val="C00000"/>
                </a:solidFill>
                <a:latin typeface="Times New Roman"/>
                <a:ea typeface="Times New Roman"/>
              </a:rPr>
              <a:t>LC: Cô chia lớp làm 3 đội chơi, chơi theo luật tiếp sức, thời gian chơi là một bản nhạc, kết thúc bản nhạc đội nào ghép được nhiều miếng ghép hơn đội đó giành chiến thắng</a:t>
            </a:r>
            <a:endParaRPr lang="en-US" sz="2800" b="1" dirty="0">
              <a:solidFill>
                <a:srgbClr val="C00000"/>
              </a:solidFill>
              <a:effectLst/>
              <a:latin typeface="Times New Roman"/>
              <a:ea typeface="Times New Roman"/>
            </a:endParaRPr>
          </a:p>
        </p:txBody>
      </p:sp>
    </p:spTree>
    <p:extLst>
      <p:ext uri="{BB962C8B-B14F-4D97-AF65-F5344CB8AC3E}">
        <p14:creationId xmlns:p14="http://schemas.microsoft.com/office/powerpoint/2010/main" val="19375482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grpId="0" nodeType="clickEffect">
                                  <p:stCondLst>
                                    <p:cond delay="500"/>
                                  </p:stCondLst>
                                  <p:childTnLst>
                                    <p:set>
                                      <p:cBhvr>
                                        <p:cTn id="6" dur="1" fill="hold">
                                          <p:stCondLst>
                                            <p:cond delay="0"/>
                                          </p:stCondLst>
                                        </p:cTn>
                                        <p:tgtEl>
                                          <p:spTgt spid="3078"/>
                                        </p:tgtEl>
                                        <p:attrNameLst>
                                          <p:attrName>style.visibility</p:attrName>
                                        </p:attrNameLst>
                                      </p:cBhvr>
                                      <p:to>
                                        <p:strVal val="visible"/>
                                      </p:to>
                                    </p:set>
                                    <p:animEffect transition="in" filter="wheel(4)">
                                      <p:cBhvr>
                                        <p:cTn id="7" dur="2000"/>
                                        <p:tgtEl>
                                          <p:spTgt spid="3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4236" y="0"/>
            <a:ext cx="9148236" cy="6848183"/>
          </a:xfrm>
          <a:prstGeom prst="rect">
            <a:avLst/>
          </a:prstGeom>
        </p:spPr>
      </p:pic>
      <p:sp>
        <p:nvSpPr>
          <p:cNvPr id="6" name="Rectangle 5"/>
          <p:cNvSpPr/>
          <p:nvPr/>
        </p:nvSpPr>
        <p:spPr>
          <a:xfrm>
            <a:off x="1219200" y="2500761"/>
            <a:ext cx="7391400" cy="1569660"/>
          </a:xfrm>
          <a:prstGeom prst="rect">
            <a:avLst/>
          </a:prstGeom>
        </p:spPr>
        <p:txBody>
          <a:bodyPr wrap="square">
            <a:spAutoFit/>
          </a:bodyPr>
          <a:lstStyle/>
          <a:p>
            <a:pPr algn="ctr"/>
            <a:r>
              <a:rPr lang="en-US" sz="3200" b="1" dirty="0">
                <a:solidFill>
                  <a:srgbClr val="002060"/>
                </a:solidFill>
                <a:latin typeface="Times New Roman" panose="02020603050405020304" pitchFamily="18" charset="0"/>
                <a:cs typeface="Times New Roman" panose="02020603050405020304" pitchFamily="18" charset="0"/>
              </a:rPr>
              <a:t>3. </a:t>
            </a:r>
            <a:r>
              <a:rPr lang="en-US" sz="3200" b="1" dirty="0" err="1">
                <a:solidFill>
                  <a:srgbClr val="002060"/>
                </a:solidFill>
                <a:latin typeface="Times New Roman" panose="02020603050405020304" pitchFamily="18" charset="0"/>
                <a:cs typeface="Times New Roman" panose="02020603050405020304" pitchFamily="18" charset="0"/>
              </a:rPr>
              <a:t>Kết</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thúc</a:t>
            </a:r>
            <a:r>
              <a:rPr lang="en-US" sz="3200" b="1" dirty="0" smtClean="0">
                <a:solidFill>
                  <a:srgbClr val="002060"/>
                </a:solidFill>
                <a:latin typeface="Times New Roman" panose="02020603050405020304" pitchFamily="18" charset="0"/>
                <a:cs typeface="Times New Roman" panose="02020603050405020304" pitchFamily="18" charset="0"/>
              </a:rPr>
              <a:t>:</a:t>
            </a:r>
          </a:p>
          <a:p>
            <a:pPr algn="ctr"/>
            <a:r>
              <a:rPr lang="en-US" sz="3200" b="1" dirty="0">
                <a:solidFill>
                  <a:srgbClr val="002060"/>
                </a:solidFill>
                <a:latin typeface="Times New Roman" panose="02020603050405020304" pitchFamily="18" charset="0"/>
                <a:cs typeface="Times New Roman" panose="02020603050405020304" pitchFamily="18" charset="0"/>
              </a:rPr>
              <a:t>-</a:t>
            </a:r>
            <a:r>
              <a:rPr lang="en-US" sz="3200" b="1" dirty="0" smtClean="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Cô</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nhận</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xét</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chung</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giờ</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học</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và</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cho</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trẻ</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chuyển</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hoat</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smtClean="0">
                <a:solidFill>
                  <a:srgbClr val="002060"/>
                </a:solidFill>
                <a:latin typeface="Times New Roman" panose="02020603050405020304" pitchFamily="18" charset="0"/>
                <a:cs typeface="Times New Roman" panose="02020603050405020304" pitchFamily="18" charset="0"/>
              </a:rPr>
              <a:t>động</a:t>
            </a:r>
            <a:r>
              <a:rPr lang="en-US" sz="3200" b="1" smtClean="0">
                <a:solidFill>
                  <a:srgbClr val="002060"/>
                </a:solidFill>
                <a:latin typeface="Times New Roman" panose="02020603050405020304" pitchFamily="18" charset="0"/>
                <a:cs typeface="Times New Roman" panose="02020603050405020304" pitchFamily="18" charset="0"/>
              </a:rPr>
              <a:t>.</a:t>
            </a:r>
            <a:endParaRPr lang="en-US" sz="3200"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738374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9" name="Rectangle 21"/>
          <p:cNvSpPr>
            <a:spLocks noChangeArrowheads="1"/>
          </p:cNvSpPr>
          <p:nvPr/>
        </p:nvSpPr>
        <p:spPr bwMode="auto">
          <a:xfrm>
            <a:off x="381000" y="457200"/>
            <a:ext cx="8305800" cy="6096000"/>
          </a:xfrm>
          <a:prstGeom prst="rect">
            <a:avLst/>
          </a:prstGeom>
          <a:solidFill>
            <a:schemeClr val="bg1"/>
          </a:solidFill>
          <a:ln w="9525">
            <a:solidFill>
              <a:srgbClr val="FF3300"/>
            </a:solidFill>
            <a:miter lim="800000"/>
            <a:headEnd/>
            <a:tailEnd/>
          </a:ln>
        </p:spPr>
        <p:txBody>
          <a:bodyPr anchor="ctr"/>
          <a:lstStyle/>
          <a:p>
            <a:pPr algn="ctr"/>
            <a:r>
              <a:rPr lang="en-US" sz="2800" b="1" dirty="0" smtClean="0">
                <a:solidFill>
                  <a:srgbClr val="00B050"/>
                </a:solidFill>
                <a:effectLst/>
                <a:latin typeface="Times New Roman" panose="02020603050405020304" pitchFamily="18" charset="0"/>
                <a:ea typeface="Times New Roman"/>
                <a:cs typeface="Times New Roman" panose="02020603050405020304" pitchFamily="18" charset="0"/>
              </a:rPr>
              <a:t>I.MỤC ĐÍCH YÊU CẦU  </a:t>
            </a:r>
          </a:p>
          <a:p>
            <a:pPr marL="457200" indent="-457200" algn="just">
              <a:buAutoNum type="arabicPeriod"/>
            </a:pPr>
            <a:r>
              <a:rPr lang="en-US" sz="2800" b="1" dirty="0" err="1" smtClean="0">
                <a:solidFill>
                  <a:srgbClr val="00B050"/>
                </a:solidFill>
                <a:effectLst/>
                <a:latin typeface="Times New Roman" panose="02020603050405020304" pitchFamily="18" charset="0"/>
                <a:ea typeface="Times New Roman"/>
                <a:cs typeface="Times New Roman" panose="02020603050405020304" pitchFamily="18" charset="0"/>
              </a:rPr>
              <a:t>Kiến</a:t>
            </a:r>
            <a:r>
              <a:rPr lang="en-US" sz="2800" b="1" dirty="0" smtClean="0">
                <a:solidFill>
                  <a:srgbClr val="00B050"/>
                </a:solidFill>
                <a:effectLst/>
                <a:latin typeface="Times New Roman" panose="02020603050405020304" pitchFamily="18" charset="0"/>
                <a:ea typeface="Times New Roman"/>
                <a:cs typeface="Times New Roman" panose="02020603050405020304" pitchFamily="18" charset="0"/>
              </a:rPr>
              <a:t> </a:t>
            </a:r>
            <a:r>
              <a:rPr lang="en-US" sz="2800" b="1" dirty="0" err="1" smtClean="0">
                <a:solidFill>
                  <a:srgbClr val="00B050"/>
                </a:solidFill>
                <a:effectLst/>
                <a:latin typeface="Times New Roman" panose="02020603050405020304" pitchFamily="18" charset="0"/>
                <a:ea typeface="Times New Roman"/>
                <a:cs typeface="Times New Roman" panose="02020603050405020304" pitchFamily="18" charset="0"/>
              </a:rPr>
              <a:t>thức</a:t>
            </a:r>
            <a:endParaRPr lang="en-US" sz="2800" b="1" dirty="0" smtClean="0">
              <a:solidFill>
                <a:srgbClr val="00B050"/>
              </a:solidFill>
              <a:effectLst/>
              <a:latin typeface="Times New Roman" panose="02020603050405020304" pitchFamily="18" charset="0"/>
              <a:ea typeface="Times New Roman"/>
              <a:cs typeface="Times New Roman" panose="02020603050405020304" pitchFamily="18" charset="0"/>
            </a:endParaRPr>
          </a:p>
          <a:p>
            <a:pPr algn="just"/>
            <a:r>
              <a:rPr lang="vi-VN" sz="2800" b="1" dirty="0" smtClean="0">
                <a:solidFill>
                  <a:srgbClr val="00B050"/>
                </a:solidFill>
                <a:latin typeface="Times New Roman" panose="02020603050405020304" pitchFamily="18" charset="0"/>
                <a:ea typeface="Times New Roman"/>
                <a:cs typeface="Times New Roman" panose="02020603050405020304" pitchFamily="18" charset="0"/>
              </a:rPr>
              <a:t>- </a:t>
            </a:r>
            <a:r>
              <a:rPr lang="vi-VN" sz="2800" b="1" dirty="0">
                <a:solidFill>
                  <a:srgbClr val="00B050"/>
                </a:solidFill>
                <a:latin typeface="Times New Roman" panose="02020603050405020304" pitchFamily="18" charset="0"/>
                <a:ea typeface="Times New Roman"/>
                <a:cs typeface="Times New Roman" panose="02020603050405020304" pitchFamily="18" charset="0"/>
              </a:rPr>
              <a:t>Trẻ biết tên gọi, đặc điểm nổi bậtmột số hình ảnh về cảnh đẹp mùa xuân</a:t>
            </a:r>
          </a:p>
          <a:p>
            <a:pPr algn="just"/>
            <a:r>
              <a:rPr lang="vi-VN" sz="2800" b="1" dirty="0" smtClean="0">
                <a:solidFill>
                  <a:srgbClr val="00B050"/>
                </a:solidFill>
                <a:latin typeface="Times New Roman" panose="02020603050405020304" pitchFamily="18" charset="0"/>
                <a:ea typeface="Times New Roman"/>
                <a:cs typeface="Times New Roman" panose="02020603050405020304" pitchFamily="18" charset="0"/>
              </a:rPr>
              <a:t>2</a:t>
            </a:r>
            <a:r>
              <a:rPr lang="vi-VN" sz="2800" b="1" dirty="0">
                <a:solidFill>
                  <a:srgbClr val="00B050"/>
                </a:solidFill>
                <a:latin typeface="Times New Roman" panose="02020603050405020304" pitchFamily="18" charset="0"/>
                <a:ea typeface="Times New Roman"/>
                <a:cs typeface="Times New Roman" panose="02020603050405020304" pitchFamily="18" charset="0"/>
              </a:rPr>
              <a:t>. Kỹ năng:</a:t>
            </a:r>
          </a:p>
          <a:p>
            <a:pPr algn="just"/>
            <a:r>
              <a:rPr lang="vi-VN" sz="2800" b="1" dirty="0" smtClean="0">
                <a:solidFill>
                  <a:srgbClr val="00B050"/>
                </a:solidFill>
                <a:latin typeface="Times New Roman" panose="02020603050405020304" pitchFamily="18" charset="0"/>
                <a:ea typeface="Times New Roman"/>
                <a:cs typeface="Times New Roman" panose="02020603050405020304" pitchFamily="18" charset="0"/>
              </a:rPr>
              <a:t>- </a:t>
            </a:r>
            <a:r>
              <a:rPr lang="vi-VN" sz="2800" b="1" dirty="0">
                <a:solidFill>
                  <a:srgbClr val="00B050"/>
                </a:solidFill>
                <a:latin typeface="Times New Roman" panose="02020603050405020304" pitchFamily="18" charset="0"/>
                <a:ea typeface="Times New Roman"/>
                <a:cs typeface="Times New Roman" panose="02020603050405020304" pitchFamily="18" charset="0"/>
              </a:rPr>
              <a:t>Trẻ trả lời được các câu hỏi của cô rõ rang</a:t>
            </a:r>
          </a:p>
          <a:p>
            <a:pPr algn="just"/>
            <a:r>
              <a:rPr lang="vi-VN" sz="2800" b="1" dirty="0" smtClean="0">
                <a:solidFill>
                  <a:srgbClr val="00B050"/>
                </a:solidFill>
                <a:latin typeface="Times New Roman" panose="02020603050405020304" pitchFamily="18" charset="0"/>
                <a:ea typeface="Times New Roman"/>
                <a:cs typeface="Times New Roman" panose="02020603050405020304" pitchFamily="18" charset="0"/>
              </a:rPr>
              <a:t>- </a:t>
            </a:r>
            <a:r>
              <a:rPr lang="vi-VN" sz="2800" b="1" dirty="0">
                <a:solidFill>
                  <a:srgbClr val="00B050"/>
                </a:solidFill>
                <a:latin typeface="Times New Roman" panose="02020603050405020304" pitchFamily="18" charset="0"/>
                <a:ea typeface="Times New Roman"/>
                <a:cs typeface="Times New Roman" panose="02020603050405020304" pitchFamily="18" charset="0"/>
              </a:rPr>
              <a:t>Trẻ biết cách chơi trò chơi</a:t>
            </a:r>
          </a:p>
          <a:p>
            <a:pPr algn="just"/>
            <a:r>
              <a:rPr lang="vi-VN" sz="2800" b="1" dirty="0" smtClean="0">
                <a:solidFill>
                  <a:srgbClr val="00B050"/>
                </a:solidFill>
                <a:latin typeface="Times New Roman" panose="02020603050405020304" pitchFamily="18" charset="0"/>
                <a:ea typeface="Times New Roman"/>
                <a:cs typeface="Times New Roman" panose="02020603050405020304" pitchFamily="18" charset="0"/>
              </a:rPr>
              <a:t>3.Thái </a:t>
            </a:r>
            <a:r>
              <a:rPr lang="vi-VN" sz="2800" b="1" dirty="0">
                <a:solidFill>
                  <a:srgbClr val="00B050"/>
                </a:solidFill>
                <a:latin typeface="Times New Roman" panose="02020603050405020304" pitchFamily="18" charset="0"/>
                <a:ea typeface="Times New Roman"/>
                <a:cs typeface="Times New Roman" panose="02020603050405020304" pitchFamily="18" charset="0"/>
              </a:rPr>
              <a:t>độ:</a:t>
            </a:r>
          </a:p>
          <a:p>
            <a:pPr algn="just"/>
            <a:r>
              <a:rPr lang="vi-VN" sz="2800" b="1" dirty="0" smtClean="0">
                <a:solidFill>
                  <a:srgbClr val="00B050"/>
                </a:solidFill>
                <a:latin typeface="Times New Roman" panose="02020603050405020304" pitchFamily="18" charset="0"/>
                <a:ea typeface="Times New Roman"/>
                <a:cs typeface="Times New Roman" panose="02020603050405020304" pitchFamily="18" charset="0"/>
              </a:rPr>
              <a:t>- </a:t>
            </a:r>
            <a:r>
              <a:rPr lang="vi-VN" sz="2800" b="1" dirty="0">
                <a:solidFill>
                  <a:srgbClr val="00B050"/>
                </a:solidFill>
                <a:latin typeface="Times New Roman" panose="02020603050405020304" pitchFamily="18" charset="0"/>
                <a:ea typeface="Times New Roman"/>
                <a:cs typeface="Times New Roman" panose="02020603050405020304" pitchFamily="18" charset="0"/>
              </a:rPr>
              <a:t>Giáo dục trẻ biết yêu quý cảnh đẹp của quê hương</a:t>
            </a:r>
            <a:endParaRPr lang="en-US" sz="2800" b="1" dirty="0">
              <a:solidFill>
                <a:srgbClr val="00B050"/>
              </a:solidFill>
              <a:effectLst/>
              <a:latin typeface="Times New Roman" panose="02020603050405020304" pitchFamily="18" charset="0"/>
              <a:ea typeface="Times New Roman"/>
              <a:cs typeface="Times New Roman" panose="02020603050405020304" pitchFamily="18" charset="0"/>
            </a:endParaRPr>
          </a:p>
        </p:txBody>
      </p:sp>
      <p:pic>
        <p:nvPicPr>
          <p:cNvPr id="16387" name="Picture 3" descr="659204qfhni5vgxw"/>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1543050" y="5619750"/>
            <a:ext cx="76200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659204qfhni5vgxw"/>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3143250" y="5619750"/>
            <a:ext cx="76200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16389" name="Picture 5" descr="659204qfhni5vgxw"/>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4819650" y="5619750"/>
            <a:ext cx="76200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16390" name="Picture 6" descr="659204qfhni5vgxw"/>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6838950" y="-742950"/>
            <a:ext cx="762000" cy="2247900"/>
          </a:xfrm>
          <a:prstGeom prst="rect">
            <a:avLst/>
          </a:prstGeom>
          <a:noFill/>
          <a:extLst>
            <a:ext uri="{909E8E84-426E-40DD-AFC4-6F175D3DCCD1}">
              <a14:hiddenFill xmlns:a14="http://schemas.microsoft.com/office/drawing/2010/main">
                <a:solidFill>
                  <a:srgbClr val="FFFFFF"/>
                </a:solidFill>
              </a14:hiddenFill>
            </a:ext>
          </a:extLst>
        </p:spPr>
      </p:pic>
      <p:pic>
        <p:nvPicPr>
          <p:cNvPr id="16391" name="Picture 16" descr="b36"/>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21559951" flipH="1">
            <a:off x="8001000" y="-304800"/>
            <a:ext cx="1512888"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2" name="Picture 16" descr="b36"/>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400000" flipH="1">
            <a:off x="-547688" y="5576888"/>
            <a:ext cx="200977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3" name="Picture 16" descr="b36"/>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flipH="1">
            <a:off x="8097838" y="5410200"/>
            <a:ext cx="1379537" cy="166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4" name="Picture 16" descr="b36"/>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10800000" flipH="1">
            <a:off x="-152400" y="-304800"/>
            <a:ext cx="1450975"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5" name="Picture 11" descr="659204qfhni5vgxw"/>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6858000" y="5334000"/>
            <a:ext cx="762000"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6396" name="Picture 12" descr="659204qfhni5vgxw"/>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4743450" y="-628650"/>
            <a:ext cx="762000" cy="2019300"/>
          </a:xfrm>
          <a:prstGeom prst="rect">
            <a:avLst/>
          </a:prstGeom>
          <a:noFill/>
          <a:extLst>
            <a:ext uri="{909E8E84-426E-40DD-AFC4-6F175D3DCCD1}">
              <a14:hiddenFill xmlns:a14="http://schemas.microsoft.com/office/drawing/2010/main">
                <a:solidFill>
                  <a:srgbClr val="FFFFFF"/>
                </a:solidFill>
              </a14:hiddenFill>
            </a:ext>
          </a:extLst>
        </p:spPr>
      </p:pic>
      <p:pic>
        <p:nvPicPr>
          <p:cNvPr id="16397" name="Picture 13" descr="659204qfhni5vgxw"/>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3067050" y="-476250"/>
            <a:ext cx="76200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16398" name="Picture 14" descr="659204qfhni5vgxw"/>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1543050" y="-476250"/>
            <a:ext cx="76200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16402" name="Picture 18" descr="659204qfhni5vgxw"/>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184442">
            <a:off x="8382000" y="3505200"/>
            <a:ext cx="762000" cy="2095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5192700"/>
      </p:ext>
    </p:extLst>
  </p:cSld>
  <p:clrMapOvr>
    <a:masterClrMapping/>
  </p:clrMapOvr>
  <p:transition spd="med" advClick="0" advTm="5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2069"/>
                                        </p:tgtEl>
                                        <p:attrNameLst>
                                          <p:attrName>style.visibility</p:attrName>
                                        </p:attrNameLst>
                                      </p:cBhvr>
                                      <p:to>
                                        <p:strVal val="visible"/>
                                      </p:to>
                                    </p:set>
                                    <p:anim calcmode="lin" valueType="num">
                                      <p:cBhvr>
                                        <p:cTn id="7" dur="500" fill="hold"/>
                                        <p:tgtEl>
                                          <p:spTgt spid="2069"/>
                                        </p:tgtEl>
                                        <p:attrNameLst>
                                          <p:attrName>ppt_w</p:attrName>
                                        </p:attrNameLst>
                                      </p:cBhvr>
                                      <p:tavLst>
                                        <p:tav tm="0">
                                          <p:val>
                                            <p:fltVal val="0"/>
                                          </p:val>
                                        </p:tav>
                                        <p:tav tm="100000">
                                          <p:val>
                                            <p:strVal val="#ppt_w"/>
                                          </p:val>
                                        </p:tav>
                                      </p:tavLst>
                                    </p:anim>
                                    <p:anim calcmode="lin" valueType="num">
                                      <p:cBhvr>
                                        <p:cTn id="8" dur="500" fill="hold"/>
                                        <p:tgtEl>
                                          <p:spTgt spid="2069"/>
                                        </p:tgtEl>
                                        <p:attrNameLst>
                                          <p:attrName>ppt_h</p:attrName>
                                        </p:attrNameLst>
                                      </p:cBhvr>
                                      <p:tavLst>
                                        <p:tav tm="0">
                                          <p:val>
                                            <p:fltVal val="0"/>
                                          </p:val>
                                        </p:tav>
                                        <p:tav tm="100000">
                                          <p:val>
                                            <p:strVal val="#ppt_h"/>
                                          </p:val>
                                        </p:tav>
                                      </p:tavLst>
                                    </p:anim>
                                    <p:anim calcmode="lin" valueType="num">
                                      <p:cBhvr>
                                        <p:cTn id="9" dur="500" fill="hold"/>
                                        <p:tgtEl>
                                          <p:spTgt spid="2069"/>
                                        </p:tgtEl>
                                        <p:attrNameLst>
                                          <p:attrName>style.rotation</p:attrName>
                                        </p:attrNameLst>
                                      </p:cBhvr>
                                      <p:tavLst>
                                        <p:tav tm="0">
                                          <p:val>
                                            <p:fltVal val="90"/>
                                          </p:val>
                                        </p:tav>
                                        <p:tav tm="100000">
                                          <p:val>
                                            <p:fltVal val="0"/>
                                          </p:val>
                                        </p:tav>
                                      </p:tavLst>
                                    </p:anim>
                                    <p:animEffect transition="in" filter="fade">
                                      <p:cBhvr>
                                        <p:cTn id="10" dur="500"/>
                                        <p:tgtEl>
                                          <p:spTgt spid="20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vidblomst006"/>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081838" y="14288"/>
            <a:ext cx="2062162" cy="2043112"/>
          </a:xfrm>
          <a:prstGeom prst="rect">
            <a:avLst/>
          </a:prstGeom>
          <a:noFill/>
          <a:extLst>
            <a:ext uri="{909E8E84-426E-40DD-AFC4-6F175D3DCCD1}">
              <a14:hiddenFill xmlns:a14="http://schemas.microsoft.com/office/drawing/2010/main">
                <a:solidFill>
                  <a:srgbClr val="FFFFFF"/>
                </a:solidFill>
              </a14:hiddenFill>
            </a:ext>
          </a:extLst>
        </p:spPr>
      </p:pic>
      <p:pic>
        <p:nvPicPr>
          <p:cNvPr id="18435" name="Picture 3" descr="hvidblomst006"/>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310438" y="5029200"/>
            <a:ext cx="1833562" cy="1817688"/>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hvidblomst006"/>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5114925"/>
            <a:ext cx="1757363" cy="1743075"/>
          </a:xfrm>
          <a:prstGeom prst="rect">
            <a:avLst/>
          </a:prstGeom>
          <a:noFill/>
          <a:extLst>
            <a:ext uri="{909E8E84-426E-40DD-AFC4-6F175D3DCCD1}">
              <a14:hiddenFill xmlns:a14="http://schemas.microsoft.com/office/drawing/2010/main">
                <a:solidFill>
                  <a:srgbClr val="FFFFFF"/>
                </a:solidFill>
              </a14:hiddenFill>
            </a:ext>
          </a:extLst>
        </p:spPr>
      </p:pic>
      <p:pic>
        <p:nvPicPr>
          <p:cNvPr id="18437" name="Picture 5" descr="hvidblomst006"/>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11113"/>
            <a:ext cx="1757363" cy="1741487"/>
          </a:xfrm>
          <a:prstGeom prst="rect">
            <a:avLst/>
          </a:prstGeom>
          <a:noFill/>
          <a:extLst>
            <a:ext uri="{909E8E84-426E-40DD-AFC4-6F175D3DCCD1}">
              <a14:hiddenFill xmlns:a14="http://schemas.microsoft.com/office/drawing/2010/main">
                <a:solidFill>
                  <a:srgbClr val="FFFFFF"/>
                </a:solidFill>
              </a14:hiddenFill>
            </a:ext>
          </a:extLst>
        </p:spPr>
      </p:pic>
      <p:pic>
        <p:nvPicPr>
          <p:cNvPr id="18438" name="Picture 6" descr="na8_c1a"/>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514600" y="0"/>
            <a:ext cx="3686175" cy="895350"/>
          </a:xfrm>
          <a:prstGeom prst="rect">
            <a:avLst/>
          </a:prstGeom>
          <a:noFill/>
          <a:extLst>
            <a:ext uri="{909E8E84-426E-40DD-AFC4-6F175D3DCCD1}">
              <a14:hiddenFill xmlns:a14="http://schemas.microsoft.com/office/drawing/2010/main">
                <a:solidFill>
                  <a:srgbClr val="FFFFFF"/>
                </a:solidFill>
              </a14:hiddenFill>
            </a:ext>
          </a:extLst>
        </p:spPr>
      </p:pic>
      <p:pic>
        <p:nvPicPr>
          <p:cNvPr id="18439" name="Picture 7" descr="na8_c1a"/>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2667000" y="5999163"/>
            <a:ext cx="3533775" cy="858837"/>
          </a:xfrm>
          <a:prstGeom prst="rect">
            <a:avLst/>
          </a:prstGeom>
          <a:noFill/>
          <a:extLst>
            <a:ext uri="{909E8E84-426E-40DD-AFC4-6F175D3DCCD1}">
              <a14:hiddenFill xmlns:a14="http://schemas.microsoft.com/office/drawing/2010/main">
                <a:solidFill>
                  <a:srgbClr val="FFFFFF"/>
                </a:solidFill>
              </a14:hiddenFill>
            </a:ext>
          </a:extLst>
        </p:spPr>
      </p:pic>
      <p:pic>
        <p:nvPicPr>
          <p:cNvPr id="18440" name="Picture 8" descr="na8_c1a"/>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7563644" y="3248819"/>
            <a:ext cx="2543175" cy="617537"/>
          </a:xfrm>
          <a:prstGeom prst="rect">
            <a:avLst/>
          </a:prstGeom>
          <a:noFill/>
          <a:extLst>
            <a:ext uri="{909E8E84-426E-40DD-AFC4-6F175D3DCCD1}">
              <a14:hiddenFill xmlns:a14="http://schemas.microsoft.com/office/drawing/2010/main">
                <a:solidFill>
                  <a:srgbClr val="FFFFFF"/>
                </a:solidFill>
              </a14:hiddenFill>
            </a:ext>
          </a:extLst>
        </p:spPr>
      </p:pic>
      <p:pic>
        <p:nvPicPr>
          <p:cNvPr id="18441" name="Picture 9" descr="na8_c1a"/>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875506" y="3161506"/>
            <a:ext cx="2514600" cy="611188"/>
          </a:xfrm>
          <a:prstGeom prst="rect">
            <a:avLst/>
          </a:prstGeom>
          <a:noFill/>
          <a:extLst>
            <a:ext uri="{909E8E84-426E-40DD-AFC4-6F175D3DCCD1}">
              <a14:hiddenFill xmlns:a14="http://schemas.microsoft.com/office/drawing/2010/main">
                <a:solidFill>
                  <a:srgbClr val="FFFFFF"/>
                </a:solidFill>
              </a14:hiddenFill>
            </a:ext>
          </a:extLst>
        </p:spPr>
      </p:pic>
      <p:sp>
        <p:nvSpPr>
          <p:cNvPr id="18442" name="Text Box 10"/>
          <p:cNvSpPr txBox="1">
            <a:spLocks noChangeArrowheads="1"/>
          </p:cNvSpPr>
          <p:nvPr/>
        </p:nvSpPr>
        <p:spPr bwMode="auto">
          <a:xfrm>
            <a:off x="618332" y="1042492"/>
            <a:ext cx="7467600" cy="51090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en-US" sz="3200" b="1" dirty="0" smtClean="0">
                <a:solidFill>
                  <a:srgbClr val="FF0000"/>
                </a:solidFill>
                <a:latin typeface="VNI-Times" pitchFamily="2" charset="0"/>
              </a:rPr>
              <a:t>II.CHUAÅN </a:t>
            </a:r>
            <a:r>
              <a:rPr lang="en-US" sz="3200" b="1" dirty="0">
                <a:solidFill>
                  <a:srgbClr val="FF0000"/>
                </a:solidFill>
                <a:latin typeface="VNI-Times" pitchFamily="2" charset="0"/>
              </a:rPr>
              <a:t>BÒ </a:t>
            </a:r>
            <a:r>
              <a:rPr lang="en-US" sz="3200" b="1" dirty="0" smtClean="0">
                <a:solidFill>
                  <a:srgbClr val="FF0000"/>
                </a:solidFill>
                <a:latin typeface="VNI-Times" pitchFamily="2" charset="0"/>
              </a:rPr>
              <a:t>:</a:t>
            </a:r>
            <a:endParaRPr lang="en-US" sz="4000" b="1" dirty="0">
              <a:solidFill>
                <a:srgbClr val="3333FF"/>
              </a:solidFill>
              <a:latin typeface="VNI-Times" pitchFamily="2" charset="0"/>
            </a:endParaRPr>
          </a:p>
          <a:p>
            <a:pPr marL="514350" indent="-514350" fontAlgn="base">
              <a:spcBef>
                <a:spcPct val="50000"/>
              </a:spcBef>
              <a:spcAft>
                <a:spcPct val="0"/>
              </a:spcAft>
              <a:buAutoNum type="arabicPeriod"/>
            </a:pPr>
            <a:r>
              <a:rPr lang="en-US" sz="2800" b="1" dirty="0" err="1" smtClean="0">
                <a:solidFill>
                  <a:srgbClr val="3333FF"/>
                </a:solidFill>
                <a:latin typeface="Times New Roman" panose="02020603050405020304" pitchFamily="18" charset="0"/>
                <a:cs typeface="Times New Roman" panose="02020603050405020304" pitchFamily="18" charset="0"/>
              </a:rPr>
              <a:t>Đồ</a:t>
            </a:r>
            <a:r>
              <a:rPr lang="en-US" sz="2800" b="1" dirty="0" smtClean="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dùng</a:t>
            </a:r>
            <a:r>
              <a:rPr lang="en-US" sz="2800" b="1" dirty="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của</a:t>
            </a:r>
            <a:r>
              <a:rPr lang="en-US" sz="2800" b="1" dirty="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cô</a:t>
            </a:r>
            <a:r>
              <a:rPr lang="en-US" sz="2800" b="1" dirty="0" smtClean="0">
                <a:solidFill>
                  <a:srgbClr val="3333FF"/>
                </a:solidFill>
                <a:latin typeface="Times New Roman" panose="02020603050405020304" pitchFamily="18" charset="0"/>
                <a:cs typeface="Times New Roman" panose="02020603050405020304" pitchFamily="18" charset="0"/>
              </a:rPr>
              <a:t>:</a:t>
            </a:r>
          </a:p>
          <a:p>
            <a:pPr marL="457200" indent="-457200" fontAlgn="base">
              <a:spcBef>
                <a:spcPct val="50000"/>
              </a:spcBef>
              <a:spcAft>
                <a:spcPct val="0"/>
              </a:spcAft>
              <a:buFontTx/>
              <a:buChar char="-"/>
            </a:pPr>
            <a:r>
              <a:rPr lang="en-US" sz="2800" b="1" dirty="0" err="1" smtClean="0">
                <a:solidFill>
                  <a:srgbClr val="3333FF"/>
                </a:solidFill>
                <a:latin typeface="Times New Roman" panose="02020603050405020304" pitchFamily="18" charset="0"/>
                <a:cs typeface="Times New Roman" panose="02020603050405020304" pitchFamily="18" charset="0"/>
              </a:rPr>
              <a:t>Bút</a:t>
            </a:r>
            <a:r>
              <a:rPr lang="en-US" sz="2800" b="1" dirty="0" smtClean="0">
                <a:solidFill>
                  <a:srgbClr val="3333FF"/>
                </a:solidFill>
                <a:latin typeface="Times New Roman" panose="02020603050405020304" pitchFamily="18" charset="0"/>
                <a:cs typeface="Times New Roman" panose="02020603050405020304" pitchFamily="18" charset="0"/>
              </a:rPr>
              <a:t> </a:t>
            </a:r>
            <a:r>
              <a:rPr lang="en-US" sz="2800" b="1" dirty="0" err="1" smtClean="0">
                <a:solidFill>
                  <a:srgbClr val="3333FF"/>
                </a:solidFill>
                <a:latin typeface="Times New Roman" panose="02020603050405020304" pitchFamily="18" charset="0"/>
                <a:cs typeface="Times New Roman" panose="02020603050405020304" pitchFamily="18" charset="0"/>
              </a:rPr>
              <a:t>bấm</a:t>
            </a:r>
            <a:r>
              <a:rPr lang="en-US" sz="2800" b="1" dirty="0" smtClean="0">
                <a:solidFill>
                  <a:srgbClr val="3333FF"/>
                </a:solidFill>
                <a:latin typeface="Times New Roman" panose="02020603050405020304" pitchFamily="18" charset="0"/>
                <a:cs typeface="Times New Roman" panose="02020603050405020304" pitchFamily="18" charset="0"/>
              </a:rPr>
              <a:t>, </a:t>
            </a:r>
            <a:r>
              <a:rPr lang="en-US" sz="2800" b="1" dirty="0" err="1" smtClean="0">
                <a:solidFill>
                  <a:srgbClr val="3333FF"/>
                </a:solidFill>
                <a:latin typeface="Times New Roman" panose="02020603050405020304" pitchFamily="18" charset="0"/>
                <a:cs typeface="Times New Roman" panose="02020603050405020304" pitchFamily="18" charset="0"/>
              </a:rPr>
              <a:t>que</a:t>
            </a:r>
            <a:r>
              <a:rPr lang="en-US" sz="2800" b="1" dirty="0" smtClean="0">
                <a:solidFill>
                  <a:srgbClr val="3333FF"/>
                </a:solidFill>
                <a:latin typeface="Times New Roman" panose="02020603050405020304" pitchFamily="18" charset="0"/>
                <a:cs typeface="Times New Roman" panose="02020603050405020304" pitchFamily="18" charset="0"/>
              </a:rPr>
              <a:t> </a:t>
            </a:r>
            <a:r>
              <a:rPr lang="en-US" sz="2800" b="1" dirty="0" err="1" smtClean="0">
                <a:solidFill>
                  <a:srgbClr val="3333FF"/>
                </a:solidFill>
                <a:latin typeface="Times New Roman" panose="02020603050405020304" pitchFamily="18" charset="0"/>
                <a:cs typeface="Times New Roman" panose="02020603050405020304" pitchFamily="18" charset="0"/>
              </a:rPr>
              <a:t>chỉ</a:t>
            </a:r>
            <a:r>
              <a:rPr lang="en-US" sz="2800" b="1" dirty="0" smtClean="0">
                <a:solidFill>
                  <a:srgbClr val="3333FF"/>
                </a:solidFill>
                <a:latin typeface="Times New Roman" panose="02020603050405020304" pitchFamily="18" charset="0"/>
                <a:cs typeface="Times New Roman" panose="02020603050405020304" pitchFamily="18" charset="0"/>
              </a:rPr>
              <a:t>.</a:t>
            </a:r>
          </a:p>
          <a:p>
            <a:pPr marL="457200" indent="-457200" fontAlgn="base">
              <a:spcBef>
                <a:spcPct val="50000"/>
              </a:spcBef>
              <a:spcAft>
                <a:spcPct val="0"/>
              </a:spcAft>
              <a:buFontTx/>
              <a:buChar char="-"/>
            </a:pPr>
            <a:r>
              <a:rPr lang="en-US" sz="2800" b="1" dirty="0" err="1" smtClean="0">
                <a:solidFill>
                  <a:srgbClr val="3333FF"/>
                </a:solidFill>
                <a:latin typeface="Times New Roman" panose="02020603050405020304" pitchFamily="18" charset="0"/>
                <a:cs typeface="Times New Roman" panose="02020603050405020304" pitchFamily="18" charset="0"/>
              </a:rPr>
              <a:t>Bài</a:t>
            </a:r>
            <a:r>
              <a:rPr lang="en-US" sz="2800" b="1" dirty="0" smtClean="0">
                <a:solidFill>
                  <a:srgbClr val="3333FF"/>
                </a:solidFill>
                <a:latin typeface="Times New Roman" panose="02020603050405020304" pitchFamily="18" charset="0"/>
                <a:cs typeface="Times New Roman" panose="02020603050405020304" pitchFamily="18" charset="0"/>
              </a:rPr>
              <a:t> </a:t>
            </a:r>
            <a:r>
              <a:rPr lang="en-US" sz="2800" b="1" dirty="0" err="1" smtClean="0">
                <a:solidFill>
                  <a:srgbClr val="3333FF"/>
                </a:solidFill>
                <a:latin typeface="Times New Roman" panose="02020603050405020304" pitchFamily="18" charset="0"/>
                <a:cs typeface="Times New Roman" panose="02020603050405020304" pitchFamily="18" charset="0"/>
              </a:rPr>
              <a:t>giảng</a:t>
            </a:r>
            <a:r>
              <a:rPr lang="en-US" sz="2800" b="1" dirty="0" smtClean="0">
                <a:solidFill>
                  <a:srgbClr val="3333FF"/>
                </a:solidFill>
                <a:latin typeface="Times New Roman" panose="02020603050405020304" pitchFamily="18" charset="0"/>
                <a:cs typeface="Times New Roman" panose="02020603050405020304" pitchFamily="18" charset="0"/>
              </a:rPr>
              <a:t> </a:t>
            </a:r>
            <a:r>
              <a:rPr lang="en-US" sz="2800" b="1" dirty="0" err="1" smtClean="0">
                <a:solidFill>
                  <a:srgbClr val="3333FF"/>
                </a:solidFill>
                <a:latin typeface="Times New Roman" panose="02020603050405020304" pitchFamily="18" charset="0"/>
                <a:cs typeface="Times New Roman" panose="02020603050405020304" pitchFamily="18" charset="0"/>
              </a:rPr>
              <a:t>điện</a:t>
            </a:r>
            <a:r>
              <a:rPr lang="en-US" sz="2800" b="1" dirty="0" smtClean="0">
                <a:solidFill>
                  <a:srgbClr val="3333FF"/>
                </a:solidFill>
                <a:latin typeface="Times New Roman" panose="02020603050405020304" pitchFamily="18" charset="0"/>
                <a:cs typeface="Times New Roman" panose="02020603050405020304" pitchFamily="18" charset="0"/>
              </a:rPr>
              <a:t> </a:t>
            </a:r>
            <a:r>
              <a:rPr lang="en-US" sz="2800" b="1" dirty="0" err="1" smtClean="0">
                <a:solidFill>
                  <a:srgbClr val="3333FF"/>
                </a:solidFill>
                <a:latin typeface="Times New Roman" panose="02020603050405020304" pitchFamily="18" charset="0"/>
                <a:cs typeface="Times New Roman" panose="02020603050405020304" pitchFamily="18" charset="0"/>
              </a:rPr>
              <a:t>tử</a:t>
            </a:r>
            <a:r>
              <a:rPr lang="en-US" sz="2800" b="1" dirty="0" smtClean="0">
                <a:solidFill>
                  <a:srgbClr val="3333FF"/>
                </a:solidFill>
                <a:latin typeface="Times New Roman" panose="02020603050405020304" pitchFamily="18" charset="0"/>
                <a:cs typeface="Times New Roman" panose="02020603050405020304" pitchFamily="18" charset="0"/>
              </a:rPr>
              <a:t>.</a:t>
            </a:r>
            <a:endParaRPr lang="en-US" sz="2800" b="1" dirty="0">
              <a:solidFill>
                <a:srgbClr val="3333FF"/>
              </a:solidFill>
              <a:latin typeface="Times New Roman" panose="02020603050405020304" pitchFamily="18" charset="0"/>
              <a:cs typeface="Times New Roman" panose="02020603050405020304" pitchFamily="18" charset="0"/>
            </a:endParaRPr>
          </a:p>
          <a:p>
            <a:pPr fontAlgn="base">
              <a:spcBef>
                <a:spcPct val="50000"/>
              </a:spcBef>
              <a:spcAft>
                <a:spcPct val="0"/>
              </a:spcAft>
            </a:pPr>
            <a:r>
              <a:rPr lang="en-US" sz="2800" b="1" dirty="0" smtClean="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Các</a:t>
            </a:r>
            <a:r>
              <a:rPr lang="en-US" sz="2800" b="1" dirty="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bức</a:t>
            </a:r>
            <a:r>
              <a:rPr lang="en-US" sz="2800" b="1" dirty="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tranh</a:t>
            </a:r>
            <a:r>
              <a:rPr lang="en-US" sz="2800" b="1" dirty="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về</a:t>
            </a:r>
            <a:r>
              <a:rPr lang="en-US" sz="2800" b="1" dirty="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cảnh</a:t>
            </a:r>
            <a:r>
              <a:rPr lang="en-US" sz="2800" b="1" dirty="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đẹp</a:t>
            </a:r>
            <a:r>
              <a:rPr lang="en-US" sz="2800" b="1" dirty="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mùa</a:t>
            </a:r>
            <a:r>
              <a:rPr lang="en-US" sz="2800" b="1" dirty="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xuân</a:t>
            </a:r>
            <a:endParaRPr lang="en-US" sz="2800" b="1" dirty="0">
              <a:solidFill>
                <a:srgbClr val="3333FF"/>
              </a:solidFill>
              <a:latin typeface="Times New Roman" panose="02020603050405020304" pitchFamily="18" charset="0"/>
              <a:cs typeface="Times New Roman" panose="02020603050405020304" pitchFamily="18" charset="0"/>
            </a:endParaRPr>
          </a:p>
          <a:p>
            <a:pPr fontAlgn="base">
              <a:spcBef>
                <a:spcPct val="50000"/>
              </a:spcBef>
              <a:spcAft>
                <a:spcPct val="0"/>
              </a:spcAft>
            </a:pPr>
            <a:r>
              <a:rPr lang="en-US" sz="2800" b="1" dirty="0" smtClean="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Hình</a:t>
            </a:r>
            <a:r>
              <a:rPr lang="en-US" sz="2800" b="1" dirty="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ảnh</a:t>
            </a:r>
            <a:r>
              <a:rPr lang="en-US" sz="2800" b="1" dirty="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về</a:t>
            </a:r>
            <a:r>
              <a:rPr lang="en-US" sz="2800" b="1" dirty="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các</a:t>
            </a:r>
            <a:r>
              <a:rPr lang="en-US" sz="2800" b="1" dirty="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loài</a:t>
            </a:r>
            <a:r>
              <a:rPr lang="en-US" sz="2800" b="1" dirty="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hoa</a:t>
            </a:r>
            <a:r>
              <a:rPr lang="en-US" sz="2800" b="1" dirty="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trên</a:t>
            </a:r>
            <a:r>
              <a:rPr lang="en-US" sz="2800" b="1" dirty="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máy</a:t>
            </a:r>
            <a:r>
              <a:rPr lang="en-US" sz="2800" b="1" dirty="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tính</a:t>
            </a:r>
            <a:r>
              <a:rPr lang="en-US" sz="2800" b="1" dirty="0">
                <a:solidFill>
                  <a:srgbClr val="3333FF"/>
                </a:solidFill>
                <a:latin typeface="Times New Roman" panose="02020603050405020304" pitchFamily="18" charset="0"/>
                <a:cs typeface="Times New Roman" panose="02020603050405020304" pitchFamily="18" charset="0"/>
              </a:rPr>
              <a:t>.</a:t>
            </a:r>
          </a:p>
          <a:p>
            <a:pPr fontAlgn="base">
              <a:spcBef>
                <a:spcPct val="50000"/>
              </a:spcBef>
              <a:spcAft>
                <a:spcPct val="0"/>
              </a:spcAft>
            </a:pPr>
            <a:r>
              <a:rPr lang="en-US" sz="2800" b="1" dirty="0" smtClean="0">
                <a:solidFill>
                  <a:srgbClr val="3333FF"/>
                </a:solidFill>
                <a:latin typeface="Times New Roman" panose="02020603050405020304" pitchFamily="18" charset="0"/>
                <a:cs typeface="Times New Roman" panose="02020603050405020304" pitchFamily="18" charset="0"/>
              </a:rPr>
              <a:t>2. </a:t>
            </a:r>
            <a:r>
              <a:rPr lang="en-US" sz="2800" b="1" dirty="0" err="1">
                <a:solidFill>
                  <a:srgbClr val="3333FF"/>
                </a:solidFill>
                <a:latin typeface="Times New Roman" panose="02020603050405020304" pitchFamily="18" charset="0"/>
                <a:cs typeface="Times New Roman" panose="02020603050405020304" pitchFamily="18" charset="0"/>
              </a:rPr>
              <a:t>Đồ</a:t>
            </a:r>
            <a:r>
              <a:rPr lang="en-US" sz="2800" b="1" dirty="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dùng</a:t>
            </a:r>
            <a:r>
              <a:rPr lang="en-US" sz="2800" b="1" dirty="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của</a:t>
            </a:r>
            <a:r>
              <a:rPr lang="en-US" sz="2800" b="1" dirty="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trẻ</a:t>
            </a:r>
            <a:r>
              <a:rPr lang="en-US" sz="2800" b="1" dirty="0">
                <a:solidFill>
                  <a:srgbClr val="3333FF"/>
                </a:solidFill>
                <a:latin typeface="Times New Roman" panose="02020603050405020304" pitchFamily="18" charset="0"/>
                <a:cs typeface="Times New Roman" panose="02020603050405020304" pitchFamily="18" charset="0"/>
              </a:rPr>
              <a:t>: </a:t>
            </a:r>
          </a:p>
          <a:p>
            <a:pPr fontAlgn="base">
              <a:spcBef>
                <a:spcPct val="50000"/>
              </a:spcBef>
              <a:spcAft>
                <a:spcPct val="0"/>
              </a:spcAft>
            </a:pPr>
            <a:r>
              <a:rPr lang="en-US" sz="2800" b="1" dirty="0" smtClean="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Mảnh</a:t>
            </a:r>
            <a:r>
              <a:rPr lang="en-US" sz="2800" b="1" dirty="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gép</a:t>
            </a:r>
            <a:r>
              <a:rPr lang="en-US" sz="2800" b="1" dirty="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các</a:t>
            </a:r>
            <a:r>
              <a:rPr lang="en-US" sz="2800" b="1" dirty="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cảnh</a:t>
            </a:r>
            <a:r>
              <a:rPr lang="en-US" sz="2800" b="1" dirty="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đẹp</a:t>
            </a:r>
            <a:r>
              <a:rPr lang="en-US" sz="2800" b="1" dirty="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mùa</a:t>
            </a:r>
            <a:r>
              <a:rPr lang="en-US" sz="2800" b="1" dirty="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xuân</a:t>
            </a:r>
            <a:r>
              <a:rPr lang="en-US" sz="2800" b="1" dirty="0">
                <a:solidFill>
                  <a:srgbClr val="3333FF"/>
                </a:solidFill>
                <a:latin typeface="Times New Roman" panose="02020603050405020304" pitchFamily="18" charset="0"/>
                <a:cs typeface="Times New Roman" panose="02020603050405020304" pitchFamily="18" charset="0"/>
              </a:rPr>
              <a:t>, </a:t>
            </a:r>
            <a:r>
              <a:rPr lang="en-US" sz="2800" b="1" dirty="0" err="1">
                <a:solidFill>
                  <a:srgbClr val="3333FF"/>
                </a:solidFill>
                <a:latin typeface="Times New Roman" panose="02020603050405020304" pitchFamily="18" charset="0"/>
                <a:cs typeface="Times New Roman" panose="02020603050405020304" pitchFamily="18" charset="0"/>
              </a:rPr>
              <a:t>bảng</a:t>
            </a:r>
            <a:r>
              <a:rPr lang="en-US" sz="2800" b="1" dirty="0">
                <a:solidFill>
                  <a:srgbClr val="3333FF"/>
                </a:solidFill>
                <a:latin typeface="Times New Roman" panose="02020603050405020304" pitchFamily="18" charset="0"/>
                <a:cs typeface="Times New Roman" panose="02020603050405020304" pitchFamily="18" charset="0"/>
              </a:rPr>
              <a:t>,…</a:t>
            </a:r>
          </a:p>
        </p:txBody>
      </p:sp>
      <p:pic>
        <p:nvPicPr>
          <p:cNvPr id="18443" name="j0214010.wav">
            <a:hlinkClick r:id="" action="ppaction://media"/>
          </p:cNvPr>
          <p:cNvPicPr>
            <a:picLocks noRot="1" noChangeAspect="1" noChangeArrowheads="1"/>
          </p:cNvPicPr>
          <p:nvPr>
            <a:wavAudioFile r:embed="rId1" name="j0214098.wav"/>
          </p:nvPr>
        </p:nvPicPr>
        <p:blipFill>
          <a:blip r:embed="rId5">
            <a:extLst>
              <a:ext uri="{28A0092B-C50C-407E-A947-70E740481C1C}">
                <a14:useLocalDpi xmlns:a14="http://schemas.microsoft.com/office/drawing/2010/main" val="0"/>
              </a:ext>
            </a:extLst>
          </a:blip>
          <a:srcRect/>
          <a:stretch>
            <a:fillRect/>
          </a:stretch>
        </p:blipFill>
        <p:spPr bwMode="auto">
          <a:xfrm>
            <a:off x="8458200" y="6400800"/>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4901967"/>
      </p:ext>
    </p:extLst>
  </p:cSld>
  <p:clrMapOvr>
    <a:masterClrMapping/>
  </p:clrMapOvr>
  <p:transition spd="med"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8442"/>
                                        </p:tgtEl>
                                        <p:attrNameLst>
                                          <p:attrName>style.visibility</p:attrName>
                                        </p:attrNameLst>
                                      </p:cBhvr>
                                      <p:to>
                                        <p:strVal val="visible"/>
                                      </p:to>
                                    </p:set>
                                    <p:animEffect transition="in" filter="fade">
                                      <p:cBhvr>
                                        <p:cTn id="7" dur="2000"/>
                                        <p:tgtEl>
                                          <p:spTgt spid="18442"/>
                                        </p:tgtEl>
                                      </p:cBhvr>
                                    </p:animEffect>
                                    <p:anim calcmode="lin" valueType="num">
                                      <p:cBhvr>
                                        <p:cTn id="8" dur="2000" fill="hold"/>
                                        <p:tgtEl>
                                          <p:spTgt spid="18442"/>
                                        </p:tgtEl>
                                        <p:attrNameLst>
                                          <p:attrName>ppt_x</p:attrName>
                                        </p:attrNameLst>
                                      </p:cBhvr>
                                      <p:tavLst>
                                        <p:tav tm="0">
                                          <p:val>
                                            <p:strVal val="#ppt_x"/>
                                          </p:val>
                                        </p:tav>
                                        <p:tav tm="100000">
                                          <p:val>
                                            <p:strVal val="#ppt_x"/>
                                          </p:val>
                                        </p:tav>
                                      </p:tavLst>
                                    </p:anim>
                                    <p:anim calcmode="lin" valueType="num">
                                      <p:cBhvr>
                                        <p:cTn id="9" dur="2000" fill="hold"/>
                                        <p:tgtEl>
                                          <p:spTgt spid="184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10" fill="hold" display="0">
                  <p:stCondLst>
                    <p:cond delay="indefinite"/>
                  </p:stCondLst>
                  <p:endCondLst>
                    <p:cond evt="onNext" delay="0">
                      <p:tgtEl>
                        <p:sldTgt/>
                      </p:tgtEl>
                    </p:cond>
                    <p:cond evt="onPrev" delay="0">
                      <p:tgtEl>
                        <p:sldTgt/>
                      </p:tgtEl>
                    </p:cond>
                    <p:cond evt="onStopAudio" delay="0">
                      <p:tgtEl>
                        <p:sldTgt/>
                      </p:tgtEl>
                    </p:cond>
                  </p:endCondLst>
                </p:cTn>
                <p:tgtEl>
                  <p:spTgt spid="18443"/>
                </p:tgtEl>
              </p:cMediaNode>
            </p:audio>
          </p:childTnLst>
        </p:cTn>
      </p:par>
    </p:tnLst>
    <p:bldLst>
      <p:bldP spid="1844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901" name="Picture 5" descr="De5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0903" name="AutoShape 7"/>
          <p:cNvSpPr>
            <a:spLocks noChangeArrowheads="1"/>
          </p:cNvSpPr>
          <p:nvPr/>
        </p:nvSpPr>
        <p:spPr bwMode="auto">
          <a:xfrm>
            <a:off x="533400" y="869156"/>
            <a:ext cx="8077200" cy="4572000"/>
          </a:xfrm>
          <a:prstGeom prst="cloudCallout">
            <a:avLst>
              <a:gd name="adj1" fmla="val -30014"/>
              <a:gd name="adj2" fmla="val 35000"/>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r>
              <a:rPr lang="pt-BR" sz="2400" b="1" dirty="0" smtClean="0">
                <a:solidFill>
                  <a:srgbClr val="002060"/>
                </a:solidFill>
                <a:effectLst/>
                <a:latin typeface="Times New Roman" panose="02020603050405020304" pitchFamily="18" charset="0"/>
                <a:ea typeface="Times New Roman"/>
                <a:cs typeface="Times New Roman" panose="02020603050405020304" pitchFamily="18" charset="0"/>
              </a:rPr>
              <a:t>III.CÁCH TIẾN HÀNH</a:t>
            </a:r>
            <a:endParaRPr lang="en-US" sz="2400" b="1" dirty="0" smtClean="0">
              <a:solidFill>
                <a:srgbClr val="002060"/>
              </a:solidFill>
              <a:effectLst/>
              <a:latin typeface="Times New Roman" panose="02020603050405020304" pitchFamily="18" charset="0"/>
              <a:ea typeface="Times New Roman"/>
              <a:cs typeface="Times New Roman" panose="02020603050405020304" pitchFamily="18" charset="0"/>
            </a:endParaRPr>
          </a:p>
          <a:p>
            <a:pPr algn="just"/>
            <a:r>
              <a:rPr lang="pt-BR" sz="2400" b="1" dirty="0" smtClean="0">
                <a:solidFill>
                  <a:srgbClr val="002060"/>
                </a:solidFill>
                <a:effectLst/>
                <a:latin typeface="Times New Roman" panose="02020603050405020304" pitchFamily="18" charset="0"/>
                <a:ea typeface="Times New Roman"/>
                <a:cs typeface="Times New Roman" panose="02020603050405020304" pitchFamily="18" charset="0"/>
              </a:rPr>
              <a:t>1.Ổn định tổ chức:</a:t>
            </a:r>
            <a:endParaRPr lang="en-US" sz="2400" b="1" dirty="0" smtClean="0">
              <a:solidFill>
                <a:srgbClr val="002060"/>
              </a:solidFill>
              <a:effectLst/>
              <a:latin typeface="Times New Roman" panose="02020603050405020304" pitchFamily="18" charset="0"/>
              <a:ea typeface="Times New Roman"/>
              <a:cs typeface="Times New Roman" panose="02020603050405020304" pitchFamily="18" charset="0"/>
            </a:endParaRPr>
          </a:p>
          <a:p>
            <a:pPr algn="just"/>
            <a:r>
              <a:rPr lang="pt-BR" sz="2400" b="1" dirty="0" smtClean="0">
                <a:solidFill>
                  <a:srgbClr val="002060"/>
                </a:solidFill>
                <a:latin typeface=".VnTime"/>
                <a:ea typeface="Times New Roman"/>
              </a:rPr>
              <a:t> </a:t>
            </a:r>
            <a:r>
              <a:rPr lang="pt-BR" sz="2400" b="1" dirty="0">
                <a:solidFill>
                  <a:srgbClr val="002060"/>
                </a:solidFill>
                <a:latin typeface="Times New Roman" panose="02020603050405020304" pitchFamily="18" charset="0"/>
                <a:ea typeface="Times New Roman"/>
                <a:cs typeface="Times New Roman" panose="02020603050405020304" pitchFamily="18" charset="0"/>
              </a:rPr>
              <a:t>- Cô và trẻ cùng hát và vận động bài: “Mùa xuân đến rồi”  TC dẫn dắt vào bài</a:t>
            </a:r>
            <a:endParaRPr lang="en-US" sz="2400" b="1" dirty="0">
              <a:solidFill>
                <a:srgbClr val="002060"/>
              </a:solidFill>
              <a:effectLst/>
              <a:latin typeface="Times New Roman" panose="02020603050405020304" pitchFamily="18" charset="0"/>
              <a:ea typeface="Times New Roman"/>
              <a:cs typeface="Times New Roman" panose="02020603050405020304" pitchFamily="18" charset="0"/>
            </a:endParaRPr>
          </a:p>
        </p:txBody>
      </p:sp>
      <p:sp>
        <p:nvSpPr>
          <p:cNvPr id="80906" name="Rectangle 10"/>
          <p:cNvSpPr>
            <a:spLocks noChangeArrowheads="1"/>
          </p:cNvSpPr>
          <p:nvPr/>
        </p:nvSpPr>
        <p:spPr bwMode="auto">
          <a:xfrm>
            <a:off x="1371600" y="2895600"/>
            <a:ext cx="70485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pPr>
            <a:r>
              <a:rPr lang="en-US" sz="2800" b="1" dirty="0" smtClean="0">
                <a:solidFill>
                  <a:srgbClr val="FF0000"/>
                </a:solidFill>
              </a:rPr>
              <a:t> </a:t>
            </a:r>
            <a:endParaRPr lang="en-US" sz="2800" b="1" dirty="0">
              <a:solidFill>
                <a:srgbClr val="FF0000"/>
              </a:solidFill>
            </a:endParaRPr>
          </a:p>
        </p:txBody>
      </p:sp>
      <p:pic>
        <p:nvPicPr>
          <p:cNvPr id="2" name="Mùa Xuân Đến Rồ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285760116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42299"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6" name="Object 15"/>
          <p:cNvGraphicFramePr>
            <a:graphicFrameLocks noChangeAspect="1"/>
          </p:cNvGraphicFramePr>
          <p:nvPr>
            <p:extLst>
              <p:ext uri="{D42A27DB-BD31-4B8C-83A1-F6EECF244321}">
                <p14:modId xmlns:p14="http://schemas.microsoft.com/office/powerpoint/2010/main" val="2226931262"/>
              </p:ext>
            </p:extLst>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1040" name="Bitmap Image" r:id="rId3" imgW="7373379" imgH="10352381" progId="Paint.Picture">
                  <p:embed/>
                </p:oleObj>
              </mc:Choice>
              <mc:Fallback>
                <p:oleObj name="Bitmap Image" r:id="rId3" imgW="7373379" imgH="10352381"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77" name="WordArt 5"/>
          <p:cNvSpPr>
            <a:spLocks noChangeArrowheads="1" noChangeShapeType="1" noTextEdit="1"/>
          </p:cNvSpPr>
          <p:nvPr/>
        </p:nvSpPr>
        <p:spPr bwMode="auto">
          <a:xfrm>
            <a:off x="1143000" y="533400"/>
            <a:ext cx="7086600" cy="2362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Wave1">
              <a:avLst>
                <a:gd name="adj1" fmla="val 13005"/>
                <a:gd name="adj2" fmla="val 4032"/>
              </a:avLst>
            </a:prstTxWarp>
          </a:bodyPr>
          <a:lstStyle/>
          <a:p>
            <a:pPr algn="ctr" fontAlgn="base">
              <a:spcBef>
                <a:spcPct val="0"/>
              </a:spcBef>
              <a:spcAft>
                <a:spcPct val="0"/>
              </a:spcAft>
            </a:pPr>
            <a:endParaRPr lang="en-US" sz="4000" kern="10" dirty="0">
              <a:solidFill>
                <a:srgbClr val="FF0000"/>
              </a:solidFill>
              <a:effectLst>
                <a:outerShdw dist="53882" dir="2700000" algn="ctr" rotWithShape="0">
                  <a:srgbClr val="C0C0C0">
                    <a:alpha val="80000"/>
                  </a:srgbClr>
                </a:outerShdw>
              </a:effectLst>
              <a:latin typeface="Times New Roman"/>
              <a:cs typeface="Times New Roman"/>
            </a:endParaRPr>
          </a:p>
        </p:txBody>
      </p:sp>
      <p:sp>
        <p:nvSpPr>
          <p:cNvPr id="3078" name="Text Box 6"/>
          <p:cNvSpPr txBox="1">
            <a:spLocks noChangeArrowheads="1"/>
          </p:cNvSpPr>
          <p:nvPr/>
        </p:nvSpPr>
        <p:spPr bwMode="auto">
          <a:xfrm>
            <a:off x="495300" y="1991885"/>
            <a:ext cx="8153400" cy="1692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dirty="0">
                <a:solidFill>
                  <a:srgbClr val="000000"/>
                </a:solidFill>
              </a:rPr>
              <a:t> </a:t>
            </a:r>
            <a:r>
              <a:rPr lang="en-US" sz="4000" b="1" dirty="0" err="1" smtClean="0">
                <a:solidFill>
                  <a:srgbClr val="000099"/>
                </a:solidFill>
                <a:latin typeface="Times New Roman" pitchFamily="18" charset="0"/>
              </a:rPr>
              <a:t>a,</a:t>
            </a:r>
            <a:r>
              <a:rPr lang="en-US" sz="4000" b="1" i="1" dirty="0" err="1" smtClean="0">
                <a:solidFill>
                  <a:schemeClr val="accent2"/>
                </a:solidFill>
                <a:latin typeface="Times New Roman"/>
              </a:rPr>
              <a:t>Khám</a:t>
            </a:r>
            <a:r>
              <a:rPr lang="en-US" sz="4000" b="1" i="1" dirty="0">
                <a:solidFill>
                  <a:schemeClr val="accent2"/>
                </a:solidFill>
                <a:latin typeface="Times New Roman"/>
              </a:rPr>
              <a:t> </a:t>
            </a:r>
            <a:r>
              <a:rPr lang="en-US" sz="4000" b="1" i="1" dirty="0" err="1" smtClean="0">
                <a:solidFill>
                  <a:schemeClr val="accent2"/>
                </a:solidFill>
                <a:latin typeface="Times New Roman"/>
              </a:rPr>
              <a:t>phá</a:t>
            </a:r>
            <a:r>
              <a:rPr lang="en-US" sz="4000" b="1" i="1" dirty="0" smtClean="0">
                <a:solidFill>
                  <a:schemeClr val="accent2"/>
                </a:solidFill>
                <a:latin typeface="Times New Roman"/>
              </a:rPr>
              <a:t> </a:t>
            </a:r>
            <a:r>
              <a:rPr lang="en-US" sz="4000" b="1" i="1" dirty="0" err="1" smtClean="0">
                <a:solidFill>
                  <a:schemeClr val="accent2"/>
                </a:solidFill>
                <a:latin typeface="Times New Roman"/>
              </a:rPr>
              <a:t>vườn</a:t>
            </a:r>
            <a:r>
              <a:rPr lang="en-US" sz="4000" b="1" i="1" dirty="0" smtClean="0">
                <a:solidFill>
                  <a:schemeClr val="accent2"/>
                </a:solidFill>
                <a:latin typeface="Times New Roman"/>
              </a:rPr>
              <a:t> </a:t>
            </a:r>
            <a:r>
              <a:rPr lang="en-US" sz="4000" b="1" i="1" dirty="0" err="1" smtClean="0">
                <a:solidFill>
                  <a:schemeClr val="accent2"/>
                </a:solidFill>
                <a:latin typeface="Times New Roman"/>
              </a:rPr>
              <a:t>đào</a:t>
            </a:r>
            <a:r>
              <a:rPr lang="en-US" sz="4000" b="1" i="1" dirty="0" smtClean="0">
                <a:solidFill>
                  <a:schemeClr val="accent2"/>
                </a:solidFill>
                <a:latin typeface="Times New Roman"/>
              </a:rPr>
              <a:t>, </a:t>
            </a:r>
            <a:r>
              <a:rPr lang="en-US" sz="4000" b="1" i="1" dirty="0" err="1" smtClean="0">
                <a:solidFill>
                  <a:schemeClr val="accent2"/>
                </a:solidFill>
                <a:latin typeface="Times New Roman"/>
              </a:rPr>
              <a:t>quất</a:t>
            </a:r>
            <a:r>
              <a:rPr lang="en-US" sz="4000" b="1" i="1" dirty="0" smtClean="0">
                <a:solidFill>
                  <a:schemeClr val="accent2"/>
                </a:solidFill>
                <a:latin typeface="Times New Roman"/>
              </a:rPr>
              <a:t> </a:t>
            </a:r>
            <a:r>
              <a:rPr lang="en-US" sz="4000" b="1" i="1" dirty="0" err="1">
                <a:solidFill>
                  <a:schemeClr val="accent2"/>
                </a:solidFill>
                <a:latin typeface="Times New Roman"/>
              </a:rPr>
              <a:t>N</a:t>
            </a:r>
            <a:r>
              <a:rPr lang="en-US" sz="4000" b="1" i="1" dirty="0" err="1" smtClean="0">
                <a:solidFill>
                  <a:schemeClr val="accent2"/>
                </a:solidFill>
                <a:latin typeface="Times New Roman"/>
              </a:rPr>
              <a:t>hật</a:t>
            </a:r>
            <a:r>
              <a:rPr lang="en-US" sz="4000" b="1" i="1" dirty="0" smtClean="0">
                <a:solidFill>
                  <a:schemeClr val="accent2"/>
                </a:solidFill>
                <a:latin typeface="Times New Roman"/>
              </a:rPr>
              <a:t> </a:t>
            </a:r>
            <a:r>
              <a:rPr lang="en-US" sz="4000" b="1" i="1" dirty="0" err="1">
                <a:solidFill>
                  <a:schemeClr val="accent2"/>
                </a:solidFill>
                <a:latin typeface="Times New Roman"/>
              </a:rPr>
              <a:t>T</a:t>
            </a:r>
            <a:r>
              <a:rPr lang="en-US" sz="4000" b="1" i="1" dirty="0" err="1" smtClean="0">
                <a:solidFill>
                  <a:schemeClr val="accent2"/>
                </a:solidFill>
                <a:latin typeface="Times New Roman"/>
              </a:rPr>
              <a:t>ân</a:t>
            </a:r>
            <a:r>
              <a:rPr lang="en-US" sz="4000" b="1" i="1" dirty="0" smtClean="0">
                <a:solidFill>
                  <a:schemeClr val="accent2"/>
                </a:solidFill>
                <a:latin typeface="Times New Roman"/>
              </a:rPr>
              <a:t>.</a:t>
            </a:r>
            <a:endParaRPr lang="en-US" sz="4000" b="1" dirty="0">
              <a:solidFill>
                <a:schemeClr val="accent2"/>
              </a:solidFill>
              <a:latin typeface="Times New Roman" pitchFamily="18" charset="0"/>
            </a:endParaRPr>
          </a:p>
          <a:p>
            <a:pPr algn="just"/>
            <a:r>
              <a:rPr lang="en-US" sz="2400" b="1" dirty="0">
                <a:solidFill>
                  <a:schemeClr val="accent2"/>
                </a:solidFill>
                <a:latin typeface="Times New Roman" pitchFamily="18" charset="0"/>
              </a:rPr>
              <a:t> </a:t>
            </a:r>
            <a:r>
              <a:rPr lang="en-US" sz="2400" b="1" dirty="0" smtClean="0">
                <a:solidFill>
                  <a:schemeClr val="accent2"/>
                </a:solidFill>
                <a:latin typeface="Times New Roman" pitchFamily="18" charset="0"/>
              </a:rPr>
              <a:t> </a:t>
            </a:r>
            <a:endParaRPr lang="en-US" sz="2400" b="1" dirty="0">
              <a:solidFill>
                <a:srgbClr val="000099"/>
              </a:solidFill>
              <a:latin typeface="Times New Roman" pitchFamily="18" charset="0"/>
            </a:endParaRPr>
          </a:p>
        </p:txBody>
      </p:sp>
      <p:sp>
        <p:nvSpPr>
          <p:cNvPr id="3" name="TextBox 2"/>
          <p:cNvSpPr txBox="1"/>
          <p:nvPr/>
        </p:nvSpPr>
        <p:spPr>
          <a:xfrm>
            <a:off x="457200" y="1219200"/>
            <a:ext cx="7543800" cy="646331"/>
          </a:xfrm>
          <a:prstGeom prst="rect">
            <a:avLst/>
          </a:prstGeom>
          <a:noFill/>
        </p:spPr>
        <p:txBody>
          <a:bodyPr wrap="square" rtlCol="0">
            <a:spAutoFit/>
          </a:bodyPr>
          <a:lstStyle/>
          <a:p>
            <a:r>
              <a:rPr lang="en-US" sz="3600" b="1" dirty="0" smtClean="0">
                <a:solidFill>
                  <a:srgbClr val="002060"/>
                </a:solidFill>
                <a:latin typeface="Times New Roman" panose="02020603050405020304" pitchFamily="18" charset="0"/>
                <a:cs typeface="Times New Roman" panose="02020603050405020304" pitchFamily="18" charset="0"/>
              </a:rPr>
              <a:t>2.Phương </a:t>
            </a:r>
            <a:r>
              <a:rPr lang="en-US" sz="3600" b="1" dirty="0" err="1" smtClean="0">
                <a:solidFill>
                  <a:srgbClr val="002060"/>
                </a:solidFill>
                <a:latin typeface="Times New Roman" panose="02020603050405020304" pitchFamily="18" charset="0"/>
                <a:cs typeface="Times New Roman" panose="02020603050405020304" pitchFamily="18" charset="0"/>
              </a:rPr>
              <a:t>pháp</a:t>
            </a:r>
            <a:r>
              <a:rPr lang="en-US" sz="3600" b="1" dirty="0" smtClean="0">
                <a:solidFill>
                  <a:srgbClr val="002060"/>
                </a:solidFill>
                <a:latin typeface="Times New Roman" panose="02020603050405020304" pitchFamily="18" charset="0"/>
                <a:cs typeface="Times New Roman" panose="02020603050405020304" pitchFamily="18" charset="0"/>
              </a:rPr>
              <a:t>, </a:t>
            </a:r>
            <a:r>
              <a:rPr lang="en-US" sz="3600" b="1" dirty="0" err="1" smtClean="0">
                <a:solidFill>
                  <a:srgbClr val="002060"/>
                </a:solidFill>
                <a:latin typeface="Times New Roman" panose="02020603050405020304" pitchFamily="18" charset="0"/>
                <a:cs typeface="Times New Roman" panose="02020603050405020304" pitchFamily="18" charset="0"/>
              </a:rPr>
              <a:t>hình</a:t>
            </a:r>
            <a:r>
              <a:rPr lang="en-US" sz="3600" b="1" dirty="0" smtClean="0">
                <a:solidFill>
                  <a:srgbClr val="002060"/>
                </a:solidFill>
                <a:latin typeface="Times New Roman" panose="02020603050405020304" pitchFamily="18" charset="0"/>
                <a:cs typeface="Times New Roman" panose="02020603050405020304" pitchFamily="18" charset="0"/>
              </a:rPr>
              <a:t> </a:t>
            </a:r>
            <a:r>
              <a:rPr lang="en-US" sz="3600" b="1" dirty="0" err="1" smtClean="0">
                <a:solidFill>
                  <a:srgbClr val="002060"/>
                </a:solidFill>
                <a:latin typeface="Times New Roman" panose="02020603050405020304" pitchFamily="18" charset="0"/>
                <a:cs typeface="Times New Roman" panose="02020603050405020304" pitchFamily="18" charset="0"/>
              </a:rPr>
              <a:t>thức</a:t>
            </a:r>
            <a:r>
              <a:rPr lang="en-US" sz="3600" b="1" dirty="0" smtClean="0">
                <a:solidFill>
                  <a:srgbClr val="002060"/>
                </a:solidFill>
                <a:latin typeface="Times New Roman" panose="02020603050405020304" pitchFamily="18" charset="0"/>
                <a:cs typeface="Times New Roman" panose="02020603050405020304" pitchFamily="18" charset="0"/>
              </a:rPr>
              <a:t> </a:t>
            </a:r>
            <a:r>
              <a:rPr lang="en-US" sz="3600" b="1" dirty="0" err="1" smtClean="0">
                <a:solidFill>
                  <a:srgbClr val="002060"/>
                </a:solidFill>
                <a:latin typeface="Times New Roman" panose="02020603050405020304" pitchFamily="18" charset="0"/>
                <a:cs typeface="Times New Roman" panose="02020603050405020304" pitchFamily="18" charset="0"/>
              </a:rPr>
              <a:t>tổ</a:t>
            </a:r>
            <a:r>
              <a:rPr lang="en-US" sz="3600" b="1" dirty="0" smtClean="0">
                <a:solidFill>
                  <a:srgbClr val="002060"/>
                </a:solidFill>
                <a:latin typeface="Times New Roman" panose="02020603050405020304" pitchFamily="18" charset="0"/>
                <a:cs typeface="Times New Roman" panose="02020603050405020304" pitchFamily="18" charset="0"/>
              </a:rPr>
              <a:t> </a:t>
            </a:r>
            <a:r>
              <a:rPr lang="en-US" sz="3600" b="1" dirty="0" err="1" smtClean="0">
                <a:solidFill>
                  <a:srgbClr val="002060"/>
                </a:solidFill>
                <a:latin typeface="Times New Roman" panose="02020603050405020304" pitchFamily="18" charset="0"/>
                <a:cs typeface="Times New Roman" panose="02020603050405020304" pitchFamily="18" charset="0"/>
              </a:rPr>
              <a:t>chức</a:t>
            </a:r>
            <a:r>
              <a:rPr lang="en-US" dirty="0" smtClean="0"/>
              <a:t>:</a:t>
            </a:r>
            <a:endParaRPr lang="en-US" dirty="0"/>
          </a:p>
        </p:txBody>
      </p:sp>
    </p:spTree>
    <p:extLst>
      <p:ext uri="{BB962C8B-B14F-4D97-AF65-F5344CB8AC3E}">
        <p14:creationId xmlns:p14="http://schemas.microsoft.com/office/powerpoint/2010/main" val="38542822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nodePh="1">
                                  <p:stCondLst>
                                    <p:cond delay="500"/>
                                  </p:stCondLst>
                                  <p:endCondLst>
                                    <p:cond evt="begin" delay="0">
                                      <p:tn val="5"/>
                                    </p:cond>
                                  </p:endCondLst>
                                  <p:childTnLst>
                                    <p:set>
                                      <p:cBhvr>
                                        <p:cTn id="6" dur="1" fill="hold">
                                          <p:stCondLst>
                                            <p:cond delay="0"/>
                                          </p:stCondLst>
                                        </p:cTn>
                                        <p:tgtEl>
                                          <p:spTgt spid="3077"/>
                                        </p:tgtEl>
                                        <p:attrNameLst>
                                          <p:attrName>style.visibility</p:attrName>
                                        </p:attrNameLst>
                                      </p:cBhvr>
                                      <p:to>
                                        <p:strVal val="visible"/>
                                      </p:to>
                                    </p:set>
                                    <p:anim calcmode="lin" valueType="num">
                                      <p:cBhvr>
                                        <p:cTn id="7" dur="1000" fill="hold"/>
                                        <p:tgtEl>
                                          <p:spTgt spid="3077"/>
                                        </p:tgtEl>
                                        <p:attrNameLst>
                                          <p:attrName>ppt_w</p:attrName>
                                        </p:attrNameLst>
                                      </p:cBhvr>
                                      <p:tavLst>
                                        <p:tav tm="0">
                                          <p:val>
                                            <p:strVal val="#ppt_w*0.70"/>
                                          </p:val>
                                        </p:tav>
                                        <p:tav tm="100000">
                                          <p:val>
                                            <p:strVal val="#ppt_w"/>
                                          </p:val>
                                        </p:tav>
                                      </p:tavLst>
                                    </p:anim>
                                    <p:anim calcmode="lin" valueType="num">
                                      <p:cBhvr>
                                        <p:cTn id="8" dur="1000" fill="hold"/>
                                        <p:tgtEl>
                                          <p:spTgt spid="3077"/>
                                        </p:tgtEl>
                                        <p:attrNameLst>
                                          <p:attrName>ppt_h</p:attrName>
                                        </p:attrNameLst>
                                      </p:cBhvr>
                                      <p:tavLst>
                                        <p:tav tm="0">
                                          <p:val>
                                            <p:strVal val="#ppt_h"/>
                                          </p:val>
                                        </p:tav>
                                        <p:tav tm="100000">
                                          <p:val>
                                            <p:strVal val="#ppt_h"/>
                                          </p:val>
                                        </p:tav>
                                      </p:tavLst>
                                    </p:anim>
                                    <p:animEffect transition="in" filter="fade">
                                      <p:cBhvr>
                                        <p:cTn id="9" dur="1000"/>
                                        <p:tgtEl>
                                          <p:spTgt spid="3077"/>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1" presetClass="entr" presetSubtype="4" fill="hold" grpId="0" nodeType="clickEffect">
                                  <p:stCondLst>
                                    <p:cond delay="500"/>
                                  </p:stCondLst>
                                  <p:childTnLst>
                                    <p:set>
                                      <p:cBhvr>
                                        <p:cTn id="13" dur="1" fill="hold">
                                          <p:stCondLst>
                                            <p:cond delay="0"/>
                                          </p:stCondLst>
                                        </p:cTn>
                                        <p:tgtEl>
                                          <p:spTgt spid="3078"/>
                                        </p:tgtEl>
                                        <p:attrNameLst>
                                          <p:attrName>style.visibility</p:attrName>
                                        </p:attrNameLst>
                                      </p:cBhvr>
                                      <p:to>
                                        <p:strVal val="visible"/>
                                      </p:to>
                                    </p:set>
                                    <p:animEffect transition="in" filter="wheel(4)">
                                      <p:cBhvr>
                                        <p:cTn id="14" dur="2000"/>
                                        <p:tgtEl>
                                          <p:spTgt spid="3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 grpId="0" animBg="1"/>
      <p:bldP spid="307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6" descr="Frames PPT 0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5" descr="hoa dao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6300" y="1062038"/>
            <a:ext cx="7696200" cy="5029200"/>
          </a:xfrm>
          <a:prstGeom prst="rect">
            <a:avLst/>
          </a:prstGeom>
          <a:noFill/>
          <a:extLst>
            <a:ext uri="{909E8E84-426E-40DD-AFC4-6F175D3DCCD1}">
              <a14:hiddenFill xmlns:a14="http://schemas.microsoft.com/office/drawing/2010/main">
                <a:solidFill>
                  <a:srgbClr val="FFFFFF"/>
                </a:solidFill>
              </a14:hiddenFill>
            </a:ext>
          </a:extLst>
        </p:spPr>
      </p:pic>
      <p:sp>
        <p:nvSpPr>
          <p:cNvPr id="4102" name="Text Box 6"/>
          <p:cNvSpPr txBox="1">
            <a:spLocks noChangeArrowheads="1"/>
          </p:cNvSpPr>
          <p:nvPr/>
        </p:nvSpPr>
        <p:spPr bwMode="auto">
          <a:xfrm>
            <a:off x="2514600" y="457200"/>
            <a:ext cx="4419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en-US" dirty="0">
                <a:solidFill>
                  <a:srgbClr val="000000"/>
                </a:solidFill>
              </a:rPr>
              <a:t> </a:t>
            </a:r>
            <a:r>
              <a:rPr lang="en-US" sz="3200" b="1" dirty="0">
                <a:solidFill>
                  <a:srgbClr val="000099"/>
                </a:solidFill>
                <a:latin typeface="Times New Roman" pitchFamily="18" charset="0"/>
              </a:rPr>
              <a:t>HOA MÙA XUÂN</a:t>
            </a:r>
          </a:p>
        </p:txBody>
      </p:sp>
    </p:spTree>
    <p:extLst>
      <p:ext uri="{BB962C8B-B14F-4D97-AF65-F5344CB8AC3E}">
        <p14:creationId xmlns:p14="http://schemas.microsoft.com/office/powerpoint/2010/main" val="13799796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nodeType="clickEffect">
                                  <p:stCondLst>
                                    <p:cond delay="500"/>
                                  </p:stCondLst>
                                  <p:childTnLst>
                                    <p:set>
                                      <p:cBhvr>
                                        <p:cTn id="6" dur="1" fill="hold">
                                          <p:stCondLst>
                                            <p:cond delay="0"/>
                                          </p:stCondLst>
                                        </p:cTn>
                                        <p:tgtEl>
                                          <p:spTgt spid="4101"/>
                                        </p:tgtEl>
                                        <p:attrNameLst>
                                          <p:attrName>style.visibility</p:attrName>
                                        </p:attrNameLst>
                                      </p:cBhvr>
                                      <p:to>
                                        <p:strVal val="visible"/>
                                      </p:to>
                                    </p:set>
                                    <p:animEffect transition="in" filter="fade">
                                      <p:cBhvr>
                                        <p:cTn id="7" dur="800" decel="100000"/>
                                        <p:tgtEl>
                                          <p:spTgt spid="4101"/>
                                        </p:tgtEl>
                                      </p:cBhvr>
                                    </p:animEffect>
                                    <p:anim calcmode="lin" valueType="num">
                                      <p:cBhvr>
                                        <p:cTn id="8" dur="800" decel="100000" fill="hold"/>
                                        <p:tgtEl>
                                          <p:spTgt spid="4101"/>
                                        </p:tgtEl>
                                        <p:attrNameLst>
                                          <p:attrName>style.rotation</p:attrName>
                                        </p:attrNameLst>
                                      </p:cBhvr>
                                      <p:tavLst>
                                        <p:tav tm="0">
                                          <p:val>
                                            <p:fltVal val="-90"/>
                                          </p:val>
                                        </p:tav>
                                        <p:tav tm="100000">
                                          <p:val>
                                            <p:fltVal val="0"/>
                                          </p:val>
                                        </p:tav>
                                      </p:tavLst>
                                    </p:anim>
                                    <p:anim calcmode="lin" valueType="num">
                                      <p:cBhvr>
                                        <p:cTn id="9" dur="800" decel="100000" fill="hold"/>
                                        <p:tgtEl>
                                          <p:spTgt spid="4101"/>
                                        </p:tgtEl>
                                        <p:attrNameLst>
                                          <p:attrName>ppt_x</p:attrName>
                                        </p:attrNameLst>
                                      </p:cBhvr>
                                      <p:tavLst>
                                        <p:tav tm="0">
                                          <p:val>
                                            <p:strVal val="#ppt_x+0.4"/>
                                          </p:val>
                                        </p:tav>
                                        <p:tav tm="100000">
                                          <p:val>
                                            <p:strVal val="#ppt_x-0.05"/>
                                          </p:val>
                                        </p:tav>
                                      </p:tavLst>
                                    </p:anim>
                                    <p:anim calcmode="lin" valueType="num">
                                      <p:cBhvr>
                                        <p:cTn id="10" dur="800" decel="100000" fill="hold"/>
                                        <p:tgtEl>
                                          <p:spTgt spid="410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10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10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93" y="0"/>
            <a:ext cx="9144793" cy="6858594"/>
          </a:xfrm>
          <a:prstGeom prst="rect">
            <a:avLst/>
          </a:prstGeom>
        </p:spPr>
      </p:pic>
      <p:sp>
        <p:nvSpPr>
          <p:cNvPr id="3" name="Rectangle 2"/>
          <p:cNvSpPr/>
          <p:nvPr/>
        </p:nvSpPr>
        <p:spPr>
          <a:xfrm>
            <a:off x="2867162" y="609600"/>
            <a:ext cx="3408882" cy="584775"/>
          </a:xfrm>
          <a:prstGeom prst="rect">
            <a:avLst/>
          </a:prstGeom>
        </p:spPr>
        <p:txBody>
          <a:bodyPr wrap="none">
            <a:spAutoFit/>
          </a:bodyPr>
          <a:lstStyle/>
          <a:p>
            <a:r>
              <a:rPr lang="en-US" sz="3200" b="1" dirty="0" smtClean="0">
                <a:solidFill>
                  <a:srgbClr val="7030A0"/>
                </a:solidFill>
                <a:latin typeface="Times New Roman" panose="02020603050405020304" pitchFamily="18" charset="0"/>
                <a:cs typeface="Times New Roman" panose="02020603050405020304" pitchFamily="18" charset="0"/>
              </a:rPr>
              <a:t>CÂY MÙA XUÂN</a:t>
            </a:r>
            <a:endParaRPr lang="en-US" sz="3200" b="1" dirty="0">
              <a:solidFill>
                <a:srgbClr val="7030A0"/>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7800" y="1194375"/>
            <a:ext cx="6781800" cy="4979069"/>
          </a:xfrm>
          <a:prstGeom prst="rect">
            <a:avLst/>
          </a:prstGeom>
        </p:spPr>
      </p:pic>
    </p:spTree>
    <p:extLst>
      <p:ext uri="{BB962C8B-B14F-4D97-AF65-F5344CB8AC3E}">
        <p14:creationId xmlns:p14="http://schemas.microsoft.com/office/powerpoint/2010/main" val="1277459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118" y="4908"/>
            <a:ext cx="9148236" cy="6848183"/>
          </a:xfrm>
          <a:prstGeom prst="rect">
            <a:avLst/>
          </a:prstGeom>
        </p:spPr>
      </p:pic>
      <p:sp>
        <p:nvSpPr>
          <p:cNvPr id="3" name="Rectangle 2"/>
          <p:cNvSpPr/>
          <p:nvPr/>
        </p:nvSpPr>
        <p:spPr>
          <a:xfrm>
            <a:off x="1219200" y="1305342"/>
            <a:ext cx="7162800" cy="3970318"/>
          </a:xfrm>
          <a:prstGeom prst="rect">
            <a:avLst/>
          </a:prstGeom>
        </p:spPr>
        <p:txBody>
          <a:bodyPr wrap="square">
            <a:spAutoFit/>
          </a:bodyPr>
          <a:lstStyle/>
          <a:p>
            <a:r>
              <a:rPr lang="vi-VN" sz="2800" b="1" dirty="0">
                <a:solidFill>
                  <a:schemeClr val="accent6">
                    <a:lumMod val="50000"/>
                  </a:schemeClr>
                </a:solidFill>
                <a:latin typeface="Times New Roman" panose="02020603050405020304" pitchFamily="18" charset="0"/>
                <a:cs typeface="Times New Roman" panose="02020603050405020304" pitchFamily="18" charset="0"/>
              </a:rPr>
              <a:t>+ Cô có hình ảnh gì đây?</a:t>
            </a:r>
          </a:p>
          <a:p>
            <a:r>
              <a:rPr lang="vi-VN" sz="2800" b="1" dirty="0" smtClean="0">
                <a:solidFill>
                  <a:schemeClr val="accent6">
                    <a:lumMod val="50000"/>
                  </a:schemeClr>
                </a:solidFill>
                <a:latin typeface="Times New Roman" panose="02020603050405020304" pitchFamily="18" charset="0"/>
                <a:cs typeface="Times New Roman" panose="02020603050405020304" pitchFamily="18" charset="0"/>
              </a:rPr>
              <a:t>+ </a:t>
            </a:r>
            <a:r>
              <a:rPr lang="vi-VN" sz="2800" b="1" dirty="0">
                <a:solidFill>
                  <a:schemeClr val="accent6">
                    <a:lumMod val="50000"/>
                  </a:schemeClr>
                </a:solidFill>
                <a:latin typeface="Times New Roman" panose="02020603050405020304" pitchFamily="18" charset="0"/>
                <a:cs typeface="Times New Roman" panose="02020603050405020304" pitchFamily="18" charset="0"/>
              </a:rPr>
              <a:t>Con có biết vườn hoa đào (quất) này ở đâu không?</a:t>
            </a:r>
          </a:p>
          <a:p>
            <a:r>
              <a:rPr lang="vi-VN" sz="2800" b="1" dirty="0" smtClean="0">
                <a:solidFill>
                  <a:schemeClr val="accent6">
                    <a:lumMod val="50000"/>
                  </a:schemeClr>
                </a:solidFill>
                <a:latin typeface="Times New Roman" panose="02020603050405020304" pitchFamily="18" charset="0"/>
                <a:cs typeface="Times New Roman" panose="02020603050405020304" pitchFamily="18" charset="0"/>
              </a:rPr>
              <a:t>+ </a:t>
            </a:r>
            <a:r>
              <a:rPr lang="vi-VN" sz="2800" b="1" dirty="0">
                <a:solidFill>
                  <a:schemeClr val="accent6">
                    <a:lumMod val="50000"/>
                  </a:schemeClr>
                </a:solidFill>
                <a:latin typeface="Times New Roman" panose="02020603050405020304" pitchFamily="18" charset="0"/>
                <a:cs typeface="Times New Roman" panose="02020603050405020304" pitchFamily="18" charset="0"/>
              </a:rPr>
              <a:t>Hoa đào có màu gì?</a:t>
            </a:r>
          </a:p>
          <a:p>
            <a:r>
              <a:rPr lang="vi-VN" sz="2800" b="1" dirty="0" smtClean="0">
                <a:solidFill>
                  <a:schemeClr val="accent6">
                    <a:lumMod val="50000"/>
                  </a:schemeClr>
                </a:solidFill>
                <a:latin typeface="Times New Roman" panose="02020603050405020304" pitchFamily="18" charset="0"/>
                <a:cs typeface="Times New Roman" panose="02020603050405020304" pitchFamily="18" charset="0"/>
              </a:rPr>
              <a:t>+ </a:t>
            </a:r>
            <a:r>
              <a:rPr lang="vi-VN" sz="2800" b="1" dirty="0">
                <a:solidFill>
                  <a:schemeClr val="accent6">
                    <a:lumMod val="50000"/>
                  </a:schemeClr>
                </a:solidFill>
                <a:latin typeface="Times New Roman" panose="02020603050405020304" pitchFamily="18" charset="0"/>
                <a:cs typeface="Times New Roman" panose="02020603050405020304" pitchFamily="18" charset="0"/>
              </a:rPr>
              <a:t>Các con thấy hoa đào khi nào?</a:t>
            </a:r>
          </a:p>
          <a:p>
            <a:r>
              <a:rPr lang="vi-VN" sz="2800" b="1" dirty="0" smtClean="0">
                <a:solidFill>
                  <a:schemeClr val="accent6">
                    <a:lumMod val="50000"/>
                  </a:schemeClr>
                </a:solidFill>
                <a:latin typeface="Times New Roman" panose="02020603050405020304" pitchFamily="18" charset="0"/>
                <a:cs typeface="Times New Roman" panose="02020603050405020304" pitchFamily="18" charset="0"/>
              </a:rPr>
              <a:t>+ </a:t>
            </a:r>
            <a:r>
              <a:rPr lang="vi-VN" sz="2800" b="1" dirty="0">
                <a:solidFill>
                  <a:schemeClr val="accent6">
                    <a:lumMod val="50000"/>
                  </a:schemeClr>
                </a:solidFill>
                <a:latin typeface="Times New Roman" panose="02020603050405020304" pitchFamily="18" charset="0"/>
                <a:cs typeface="Times New Roman" panose="02020603050405020304" pitchFamily="18" charset="0"/>
              </a:rPr>
              <a:t>Cây gì đây? Lá quất màu gì?</a:t>
            </a:r>
          </a:p>
          <a:p>
            <a:r>
              <a:rPr lang="vi-VN" sz="2800" b="1" dirty="0" smtClean="0">
                <a:solidFill>
                  <a:schemeClr val="accent6">
                    <a:lumMod val="50000"/>
                  </a:schemeClr>
                </a:solidFill>
                <a:latin typeface="Times New Roman" panose="02020603050405020304" pitchFamily="18" charset="0"/>
                <a:cs typeface="Times New Roman" panose="02020603050405020304" pitchFamily="18" charset="0"/>
              </a:rPr>
              <a:t>+ </a:t>
            </a:r>
            <a:r>
              <a:rPr lang="vi-VN" sz="2800" b="1" dirty="0">
                <a:solidFill>
                  <a:schemeClr val="accent6">
                    <a:lumMod val="50000"/>
                  </a:schemeClr>
                </a:solidFill>
                <a:latin typeface="Times New Roman" panose="02020603050405020304" pitchFamily="18" charset="0"/>
                <a:cs typeface="Times New Roman" panose="02020603050405020304" pitchFamily="18" charset="0"/>
              </a:rPr>
              <a:t>Hoa quất đâu? Hoa quất có màu gì?</a:t>
            </a:r>
          </a:p>
          <a:p>
            <a:r>
              <a:rPr lang="vi-VN" sz="2800" b="1" dirty="0" smtClean="0">
                <a:solidFill>
                  <a:schemeClr val="accent6">
                    <a:lumMod val="50000"/>
                  </a:schemeClr>
                </a:solidFill>
                <a:latin typeface="Times New Roman" panose="02020603050405020304" pitchFamily="18" charset="0"/>
                <a:cs typeface="Times New Roman" panose="02020603050405020304" pitchFamily="18" charset="0"/>
              </a:rPr>
              <a:t>+ </a:t>
            </a:r>
            <a:r>
              <a:rPr lang="vi-VN" sz="2800" b="1" dirty="0">
                <a:solidFill>
                  <a:schemeClr val="accent6">
                    <a:lumMod val="50000"/>
                  </a:schemeClr>
                </a:solidFill>
                <a:latin typeface="Times New Roman" panose="02020603050405020304" pitchFamily="18" charset="0"/>
                <a:cs typeface="Times New Roman" panose="02020603050405020304" pitchFamily="18" charset="0"/>
              </a:rPr>
              <a:t>Quả quất xanh màu gì? Khi chín thì có màu gì?</a:t>
            </a:r>
            <a:endParaRPr lang="en-US" sz="2800" b="1" dirty="0">
              <a:solidFill>
                <a:schemeClr val="accent6">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67395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6" name="Object 15"/>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5136" name="Bitmap Image" r:id="rId3" imgW="7373379" imgH="10352381" progId="Paint.Picture">
                  <p:embed/>
                </p:oleObj>
              </mc:Choice>
              <mc:Fallback>
                <p:oleObj name="Bitmap Image" r:id="rId3" imgW="7373379" imgH="10352381"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Rectangle 1"/>
          <p:cNvSpPr/>
          <p:nvPr/>
        </p:nvSpPr>
        <p:spPr>
          <a:xfrm>
            <a:off x="1066800" y="1305342"/>
            <a:ext cx="7315200" cy="3170099"/>
          </a:xfrm>
          <a:prstGeom prst="rect">
            <a:avLst/>
          </a:prstGeom>
        </p:spPr>
        <p:txBody>
          <a:bodyPr wrap="square">
            <a:spAutoFit/>
          </a:bodyPr>
          <a:lstStyle/>
          <a:p>
            <a:r>
              <a:rPr lang="en-US" sz="2400" b="1" dirty="0" smtClean="0">
                <a:solidFill>
                  <a:srgbClr val="C00000"/>
                </a:solidFill>
                <a:latin typeface="Times New Roman" panose="02020603050405020304" pitchFamily="18" charset="0"/>
                <a:cs typeface="Times New Roman" panose="02020603050405020304" pitchFamily="18" charset="0"/>
              </a:rPr>
              <a:t>=</a:t>
            </a:r>
            <a:r>
              <a:rPr lang="vi-VN" sz="2400" b="1" dirty="0" smtClean="0">
                <a:solidFill>
                  <a:srgbClr val="C00000"/>
                </a:solidFill>
                <a:latin typeface="Times New Roman" panose="02020603050405020304" pitchFamily="18" charset="0"/>
                <a:cs typeface="Times New Roman" panose="02020603050405020304" pitchFamily="18" charset="0"/>
              </a:rPr>
              <a:t>&gt; </a:t>
            </a:r>
            <a:r>
              <a:rPr lang="vi-VN" sz="2400" b="1" dirty="0">
                <a:solidFill>
                  <a:srgbClr val="C00000"/>
                </a:solidFill>
                <a:latin typeface="Times New Roman" panose="02020603050405020304" pitchFamily="18" charset="0"/>
                <a:cs typeface="Times New Roman" panose="02020603050405020304" pitchFamily="18" charset="0"/>
              </a:rPr>
              <a:t>Hằng năm vào dịp Tết thì mọi người lại nô nức lên vườn đào quất Nhật Tân để chọn cho mình 1 cành đào mai ưng ý để bày trong nhà vào dịp Tết. Nơi đây nổi tiếng với đào quất đẹp nhất cả nước. Nếu có dịp các con hãy cùng bố mẹ đến đây để thấy được vẻ đẹp và tận hưởng không khí Tết miền Bắc nhé</a:t>
            </a:r>
          </a:p>
          <a:p>
            <a:r>
              <a:rPr lang="vi-VN" sz="2800" b="1" dirty="0" smtClean="0">
                <a:solidFill>
                  <a:srgbClr val="7030A0"/>
                </a:solidFill>
                <a:latin typeface="Times New Roman" panose="02020603050405020304" pitchFamily="18" charset="0"/>
                <a:cs typeface="Times New Roman" panose="02020603050405020304" pitchFamily="18" charset="0"/>
              </a:rPr>
              <a:t>- </a:t>
            </a:r>
            <a:r>
              <a:rPr lang="vi-VN" sz="2800" b="1" dirty="0">
                <a:solidFill>
                  <a:srgbClr val="7030A0"/>
                </a:solidFill>
                <a:latin typeface="Times New Roman" panose="02020603050405020304" pitchFamily="18" charset="0"/>
                <a:cs typeface="Times New Roman" panose="02020603050405020304" pitchFamily="18" charset="0"/>
              </a:rPr>
              <a:t>GD: Giáo dục trẻ biết yêu thiên nhiên, yêu cảnh đẹp của quê hương đất nước.</a:t>
            </a:r>
            <a:endParaRPr lang="en-US" sz="2800" b="1"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34383697"/>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9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0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153</TotalTime>
  <Words>519</Words>
  <Application>Microsoft Office PowerPoint</Application>
  <PresentationFormat>On-screen Show (4:3)</PresentationFormat>
  <Paragraphs>49</Paragraphs>
  <Slides>15</Slides>
  <Notes>0</Notes>
  <HiddenSlides>0</HiddenSlides>
  <MMClips>2</MMClips>
  <ScaleCrop>false</ScaleCrop>
  <HeadingPairs>
    <vt:vector size="8" baseType="variant">
      <vt:variant>
        <vt:lpstr>Fonts Used</vt:lpstr>
      </vt:variant>
      <vt:variant>
        <vt:i4>4</vt:i4>
      </vt:variant>
      <vt:variant>
        <vt:lpstr>Theme</vt:lpstr>
      </vt:variant>
      <vt:variant>
        <vt:i4>8</vt:i4>
      </vt:variant>
      <vt:variant>
        <vt:lpstr>Embedded OLE Servers</vt:lpstr>
      </vt:variant>
      <vt:variant>
        <vt:i4>1</vt:i4>
      </vt:variant>
      <vt:variant>
        <vt:lpstr>Slide Titles</vt:lpstr>
      </vt:variant>
      <vt:variant>
        <vt:i4>15</vt:i4>
      </vt:variant>
    </vt:vector>
  </HeadingPairs>
  <TitlesOfParts>
    <vt:vector size="28" baseType="lpstr">
      <vt:lpstr>.VnTime</vt:lpstr>
      <vt:lpstr>Arial</vt:lpstr>
      <vt:lpstr>Times New Roman</vt:lpstr>
      <vt:lpstr>VNI-Times</vt:lpstr>
      <vt:lpstr>Default Design</vt:lpstr>
      <vt:lpstr>1_Default Design</vt:lpstr>
      <vt:lpstr>2_Default Design</vt:lpstr>
      <vt:lpstr>3_Default Design</vt:lpstr>
      <vt:lpstr>5_Default Design</vt:lpstr>
      <vt:lpstr>9_Default Design</vt:lpstr>
      <vt:lpstr>10_Default Design</vt:lpstr>
      <vt:lpstr>11_Default Design</vt:lpstr>
      <vt:lpstr>Bitmap Image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C2</cp:lastModifiedBy>
  <cp:revision>34</cp:revision>
  <dcterms:created xsi:type="dcterms:W3CDTF">2014-02-07T16:07:29Z</dcterms:created>
  <dcterms:modified xsi:type="dcterms:W3CDTF">2021-04-05T05:55:29Z</dcterms:modified>
</cp:coreProperties>
</file>