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5" r:id="rId2"/>
    <p:sldId id="266" r:id="rId3"/>
    <p:sldId id="267" r:id="rId4"/>
    <p:sldId id="264" r:id="rId5"/>
    <p:sldId id="257" r:id="rId6"/>
    <p:sldId id="258" r:id="rId7"/>
    <p:sldId id="262" r:id="rId8"/>
    <p:sldId id="259" r:id="rId9"/>
    <p:sldId id="260" r:id="rId10"/>
    <p:sldId id="261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B8D69-9114-49A2-B1B7-0A88EE7802FC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DA72E-77B4-4741-95F5-DB187D3325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58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C4CDF-5E36-4663-8A88-7A301793EBB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DF012-404A-41A9-BB81-89467E416C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4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80ECF-564F-46EC-950F-FFAA8A8A7F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88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DF012-404A-41A9-BB81-89467E416C5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57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0F253-AB22-47A4-8ED3-FF4B0DA4E972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6F32-A2F4-4DCE-895C-0F314A3CBAA8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0A2A-9102-44E2-B920-0F8BCDA76F59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4928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F918E-1E55-41BE-AD21-E7D540EAAD01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63706-FBA2-48CB-8AC2-901E4086F740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BDD-D275-4C49-9720-9CA40BBF523D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D866-3102-448B-ABCD-B06E6E65ED99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C02F-94C9-472C-8547-06CB156AB9A6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94B79-234F-45E5-A756-1E876171336F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68E1B-AAE5-4183-BBC7-D036691B42BD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10EC-CDE6-4096-969A-C25C9798C538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807167" y="373446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3765" y="6113130"/>
            <a:ext cx="280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b="1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2021 - 2022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705" y="1141186"/>
            <a:ext cx="1060782" cy="10427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28096" y="152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UBND </a:t>
            </a:r>
            <a:r>
              <a:rPr lang="vi-VN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LONG BIÊN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2819400"/>
            <a:ext cx="434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</a:rPr>
              <a:t>PHÁT TRIỂN VẬN ĐỘNG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0" y="3563198"/>
            <a:ext cx="4800600" cy="160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/>
              <a:t>Đề tài: BTPTC:</a:t>
            </a:r>
            <a:r>
              <a:rPr lang="en-US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Tập với </a:t>
            </a:r>
            <a:r>
              <a:rPr lang="en-US" b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vi-VN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b="1">
                <a:solidFill>
                  <a:prstClr val="black"/>
                </a:solidFill>
              </a:rPr>
              <a:t>            VĐCB</a:t>
            </a:r>
            <a:r>
              <a:rPr lang="en-US" b="1" smtClean="0">
                <a:solidFill>
                  <a:prstClr val="black"/>
                </a:solidFill>
              </a:rPr>
              <a:t>: Bật liên tiếp vào các vòng</a:t>
            </a:r>
            <a:endParaRPr lang="en-US" b="1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b="1">
                <a:solidFill>
                  <a:prstClr val="black"/>
                </a:solidFill>
                <a:cs typeface="Times New Roman" panose="02020603050405020304" pitchFamily="18" charset="0"/>
              </a:rPr>
              <a:t>            </a:t>
            </a:r>
            <a:r>
              <a:rPr lang="en-US" b="1"/>
              <a:t>TCVĐ: </a:t>
            </a:r>
            <a:r>
              <a:rPr lang="en-US" b="1" smtClean="0">
                <a:solidFill>
                  <a:srgbClr val="000000"/>
                </a:solidFill>
                <a:cs typeface="Times New Roman" panose="02020603050405020304" pitchFamily="18" charset="0"/>
              </a:rPr>
              <a:t>Con rùa</a:t>
            </a:r>
            <a:endParaRPr lang="vi-VN" b="1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Lứa tuổi: 24 – 36 tháng</a:t>
            </a:r>
          </a:p>
          <a:p>
            <a:r>
              <a:rPr lang="en-US" b="1" smtClean="0"/>
              <a:t>Giáo </a:t>
            </a:r>
            <a:r>
              <a:rPr lang="en-US" b="1"/>
              <a:t>viên</a:t>
            </a:r>
            <a:r>
              <a:rPr lang="en-US" b="1" smtClean="0"/>
              <a:t>: Trịnh Thị Nhung</a:t>
            </a:r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82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534400" cy="147002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HỒI TĨNH !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hoi 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41910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0" y="2524780"/>
            <a:ext cx="533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Cho trẻ đi nhẹ nhàng trong sân tập.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95400" y="21336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            </a:t>
            </a:r>
            <a:r>
              <a:rPr lang="vi-V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3, Kết thúc :</a:t>
            </a:r>
          </a:p>
          <a:p>
            <a:r>
              <a:rPr lang="vi-VN" sz="3200" b="1" dirty="0" smtClean="0">
                <a:solidFill>
                  <a:srgbClr val="7030A0"/>
                </a:solidFill>
              </a:rPr>
              <a:t>Cô nhận xét trẻ tập, chuyển hoạt động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117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61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+mn-lt"/>
              </a:rPr>
              <a:t>I. MỤC ĐÍCH – YÊU CẦU</a:t>
            </a:r>
            <a:endParaRPr lang="en-US" sz="3200" b="1" dirty="0">
              <a:solidFill>
                <a:srgbClr val="CC00C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620000" cy="1828800"/>
          </a:xfrm>
        </p:spPr>
        <p:txBody>
          <a:bodyPr>
            <a:noAutofit/>
          </a:bodyPr>
          <a:lstStyle/>
          <a:p>
            <a:pPr marL="514350" indent="-514350" algn="just">
              <a:buNone/>
            </a:pP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  <a:endParaRPr lang="en-US" sz="20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smtClean="0"/>
              <a:t>-</a:t>
            </a:r>
            <a:r>
              <a:rPr lang="en-US" sz="2000"/>
              <a:t>Trẻ nhớ tên bài tập, biết bật liên tục vào vòng</a:t>
            </a:r>
            <a:r>
              <a:rPr lang="en-US" sz="2000" smtClean="0"/>
              <a:t>, </a:t>
            </a:r>
            <a:r>
              <a:rPr lang="en-US" sz="2000"/>
              <a:t>theo sự hướng dẫn của cô.</a:t>
            </a:r>
          </a:p>
          <a:p>
            <a:pPr marL="514350" indent="-514350" algn="just">
              <a:buAutoNum type="arabicPeriod"/>
            </a:pP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029200"/>
            <a:ext cx="7620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với giờ học và chơi tập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429000"/>
            <a:ext cx="7604760" cy="266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</a:p>
          <a:p>
            <a:r>
              <a:rPr lang="en-US" sz="2000"/>
              <a:t>- Rèn luyện kỹ bật liên tiếp.</a:t>
            </a:r>
          </a:p>
          <a:p>
            <a:r>
              <a:rPr lang="en-US" sz="2000"/>
              <a:t>- Rèn kĩ năng tung bóng bằng hai tay.</a:t>
            </a:r>
          </a:p>
          <a:p>
            <a:r>
              <a:rPr lang="en-US" sz="2000"/>
              <a:t>- Biết tập BTPTC, biết chơi trò chơi vận </a:t>
            </a:r>
            <a:r>
              <a:rPr lang="en-US" sz="2000" smtClean="0"/>
              <a:t>động</a:t>
            </a:r>
            <a:endParaRPr lang="en-US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vi-VN" sz="2000" dirty="0"/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34564910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+mn-lt"/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+mn-lt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2286000"/>
          </a:xfrm>
        </p:spPr>
        <p:txBody>
          <a:bodyPr>
            <a:noAutofit/>
          </a:bodyPr>
          <a:lstStyle/>
          <a:p>
            <a:pPr>
              <a:buFont typeface="Arial" charset="0"/>
              <a:buChar char="•"/>
            </a:pPr>
            <a:r>
              <a:rPr lang="en-US" sz="2000" b="1" smtClean="0"/>
              <a:t>Đồ </a:t>
            </a:r>
            <a:r>
              <a:rPr lang="en-US" sz="2000" b="1"/>
              <a:t>dùng của cô</a:t>
            </a:r>
            <a:r>
              <a:rPr lang="en-US" sz="2000" b="1" smtClean="0"/>
              <a:t>:</a:t>
            </a:r>
          </a:p>
          <a:p>
            <a:pPr>
              <a:buFont typeface="Arial" charset="0"/>
              <a:buChar char="•"/>
            </a:pPr>
            <a:r>
              <a:rPr lang="en-US" sz="2000" smtClean="0"/>
              <a:t>Bảng tương tác, bài giảng điện tử.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Nhạc tập thể dục cho trẻ (không lời)</a:t>
            </a:r>
          </a:p>
          <a:p>
            <a:pPr marL="0" indent="0">
              <a:buNone/>
            </a:pPr>
            <a:r>
              <a:rPr lang="en-US" sz="2000"/>
              <a:t>-  Vạch kẻ</a:t>
            </a:r>
            <a:r>
              <a:rPr lang="en-US" sz="2000" smtClean="0"/>
              <a:t>..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- 3 vòng tròn xếp sát cạnh nhau để trẻ bật </a:t>
            </a:r>
          </a:p>
          <a:p>
            <a:pPr marL="0" indent="0">
              <a:buNone/>
            </a:pPr>
            <a:r>
              <a:rPr lang="en-US" sz="2000"/>
              <a:t>- Trang phục gọn gàng.</a:t>
            </a:r>
          </a:p>
          <a:p>
            <a:pPr marL="0" indent="0">
              <a:buNone/>
            </a:pPr>
            <a:r>
              <a:rPr lang="en-US" sz="2000" b="1"/>
              <a:t>* Đồ dùng của trẻ: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Trang phục gọn gàng.</a:t>
            </a:r>
          </a:p>
          <a:p>
            <a:pPr marL="0" indent="0">
              <a:buNone/>
            </a:pPr>
            <a:r>
              <a:rPr lang="en-US" sz="2000"/>
              <a:t>- Vòng cho trẻ</a:t>
            </a: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20240" y="48768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74884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1. Ổn định tổ chức:</a:t>
            </a:r>
            <a:endParaRPr lang="vi-VN" sz="40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3067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- Cô tập chung trẻ, cho trẻ chơi trò chơi: “ Tập tầm vông”, gây hứng thú cho trẻ trước khi tập thể dục.</a:t>
            </a:r>
            <a:endParaRPr lang="vi-V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09/06/2022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KHỞI ĐỘNG !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đi vòng tròn - đoàn tàu nhỏ xí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7000" y="56388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5800" y="2209801"/>
            <a:ext cx="746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Cô và trẻ đi, chạy, nhanh, chậm, kiễng chân, gót chân, đi quanh sân, đứng thành vòng tròn.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1"/>
            <a:ext cx="8610600" cy="685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BÀI TẬP PHÁT TRIỂN CHUNG !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[Nhạc không lời] Tập đếm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67600" y="56388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33600" y="2828836"/>
            <a:ext cx="5791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ĐT1: Đưa 2 taylên cao (4lx2n)   </a:t>
            </a:r>
            <a:endParaRPr lang="en-US" sz="2800" smtClean="0"/>
          </a:p>
          <a:p>
            <a:r>
              <a:rPr lang="en-US" sz="2800" smtClean="0"/>
              <a:t>ĐT2</a:t>
            </a:r>
            <a:r>
              <a:rPr lang="en-US" sz="2800"/>
              <a:t>: Đưa tay sang ngang (4lx2n)</a:t>
            </a:r>
          </a:p>
          <a:p>
            <a:r>
              <a:rPr lang="en-US" sz="2800"/>
              <a:t>ĐT3: Ngồi xuống, đứng lên (4lx2n)   </a:t>
            </a:r>
            <a:endParaRPr lang="en-US" sz="2800" smtClean="0"/>
          </a:p>
          <a:p>
            <a:r>
              <a:rPr lang="en-US" sz="2800" smtClean="0"/>
              <a:t>ĐT3</a:t>
            </a:r>
            <a:r>
              <a:rPr lang="en-US" sz="2800"/>
              <a:t> : Bật nhún </a:t>
            </a:r>
            <a:r>
              <a:rPr lang="en-US" sz="2800" smtClean="0"/>
              <a:t>chân </a:t>
            </a:r>
            <a:r>
              <a:rPr lang="en-US" sz="2800"/>
              <a:t>(6lx2n)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905000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 CƠ BẢN:</a:t>
            </a:r>
            <a:b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Bật liên tiếp vào các vòng</a:t>
            </a: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”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09/06/2022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76400" y="2438400"/>
            <a:ext cx="6096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Cô giới thiệu tên </a:t>
            </a:r>
            <a:r>
              <a:rPr lang="en-US" sz="2400" b="1" smtClean="0">
                <a:solidFill>
                  <a:srgbClr val="C00000"/>
                </a:solidFill>
              </a:rPr>
              <a:t>VĐCB</a:t>
            </a:r>
            <a:endParaRPr lang="en-US" sz="2400" b="1">
              <a:solidFill>
                <a:srgbClr val="C00000"/>
              </a:solidFill>
            </a:endParaRPr>
          </a:p>
          <a:p>
            <a:r>
              <a:rPr lang="vi-VN" sz="2400" b="1" smtClean="0">
                <a:solidFill>
                  <a:srgbClr val="C00000"/>
                </a:solidFill>
              </a:rPr>
              <a:t>- </a:t>
            </a:r>
            <a:r>
              <a:rPr lang="vi-VN" sz="2400" b="1">
                <a:solidFill>
                  <a:srgbClr val="C00000"/>
                </a:solidFill>
              </a:rPr>
              <a:t>Cô làm mẫu:</a:t>
            </a:r>
          </a:p>
          <a:p>
            <a:r>
              <a:rPr lang="vi-VN" sz="2400" b="1">
                <a:solidFill>
                  <a:srgbClr val="C00000"/>
                </a:solidFill>
              </a:rPr>
              <a:t>+ Lần 1 : Không giải thích</a:t>
            </a:r>
          </a:p>
          <a:p>
            <a:r>
              <a:rPr lang="vi-VN" sz="2400" b="1">
                <a:solidFill>
                  <a:srgbClr val="C00000"/>
                </a:solidFill>
              </a:rPr>
              <a:t>+ Lần 2 </a:t>
            </a:r>
            <a:r>
              <a:rPr lang="vi-VN" sz="2400" b="1" smtClean="0">
                <a:solidFill>
                  <a:srgbClr val="C00000"/>
                </a:solidFill>
              </a:rPr>
              <a:t>:</a:t>
            </a:r>
            <a:r>
              <a:rPr lang="en-US" sz="2400" b="1" smtClean="0">
                <a:solidFill>
                  <a:srgbClr val="C00000"/>
                </a:solidFill>
              </a:rPr>
              <a:t> Cô </a:t>
            </a:r>
            <a:r>
              <a:rPr lang="en-US" sz="2400" b="1">
                <a:solidFill>
                  <a:srgbClr val="C00000"/>
                </a:solidFill>
              </a:rPr>
              <a:t>đứng tr­ước vạch chuẩn, khi có hiệu lệnh bật  thì cô bật liên tiếp về phía trước vào hết tất cả các vòng và đi về cuối hàng đứng. </a:t>
            </a:r>
            <a:endParaRPr lang="en-US" sz="24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4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04801"/>
            <a:ext cx="8001000" cy="990599"/>
          </a:xfrm>
        </p:spPr>
        <p:txBody>
          <a:bodyPr>
            <a:noAutofit/>
          </a:bodyPr>
          <a:lstStyle/>
          <a:p>
            <a:r>
              <a:rPr lang="en-US" sz="36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Trẻ thực hiện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Bé khỏe bé ngoan (Bea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724400"/>
            <a:ext cx="609600" cy="609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1600" y="2517576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+ Lần 1: cho 2trẻ/lần (Cô sửa sai cho trẻ)</a:t>
            </a:r>
          </a:p>
          <a:p>
            <a:r>
              <a:rPr lang="en-US" sz="2800"/>
              <a:t>+ Lần 2: Cho 2 tổ thi đua bật liên tiếp vào </a:t>
            </a:r>
            <a:r>
              <a:rPr lang="en-US" sz="2800" smtClean="0"/>
              <a:t>vòng.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1600200" y="1563469"/>
            <a:ext cx="5943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- Cô cho 1 trẻ lên làm mẫu cho bạn nhận xét bạn tâp</a:t>
            </a:r>
            <a:r>
              <a:rPr lang="en-US"/>
              <a:t>. 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295400"/>
            <a:ext cx="8305800" cy="7619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TRÒ CHƠI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ĐỘNG: CON RÙA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2551837"/>
            <a:ext cx="762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/>
          </a:p>
          <a:p>
            <a:r>
              <a:rPr lang="en-US" sz="2800"/>
              <a:t>Cách chơi: Các chú rùa đi chơi ( Đi theo tư thế ngồi xổm) , khi nghe tiếng xắc xô vỗ </a:t>
            </a:r>
            <a:r>
              <a:rPr lang="en-US" sz="2800" smtClean="0"/>
              <a:t>to - </a:t>
            </a:r>
            <a:r>
              <a:rPr lang="en-US" sz="2800"/>
              <a:t>nhanh thì các chú rùa đi nhanh, khi tiếng xắc xô </a:t>
            </a:r>
            <a:r>
              <a:rPr lang="en-US" sz="2800" smtClean="0"/>
              <a:t>nhỏ - </a:t>
            </a:r>
            <a:r>
              <a:rPr lang="en-US" sz="2800"/>
              <a:t>chậm thì các chú rùa đi chậm, cho trẻ chơi 2-3 lần. Hỏi trẻ các con chơi trò chơi gì?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72"/>
  <p:tag name="ISPRING_SLIDE_INDENT_LEVEL" val="0"/>
  <p:tag name="GENSWF_SLIDE_TITLE" val="Chào mừng"/>
  <p:tag name="ISPRING_SLIDE_ID_2" val="{D4F413F2-FD2F-405F-9FDA-F2BD2105169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431</Words>
  <Application>Microsoft Office PowerPoint</Application>
  <PresentationFormat>On-screen Show (4:3)</PresentationFormat>
  <Paragraphs>65</Paragraphs>
  <Slides>11</Slides>
  <Notes>3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I. MỤC ĐÍCH – YÊU CẦU</vt:lpstr>
      <vt:lpstr>II: CHUẨN BỊ</vt:lpstr>
      <vt:lpstr>1. Ổn định tổ chức:</vt:lpstr>
      <vt:lpstr>KHỞI ĐỘNG !</vt:lpstr>
      <vt:lpstr>BÀI TẬP PHÁT TRIỂN CHUNG !</vt:lpstr>
      <vt:lpstr>VẬN ĐỘNG CƠ BẢN: “Bật liên tiếp vào các vòng”</vt:lpstr>
      <vt:lpstr>Trẻ thực hiện</vt:lpstr>
      <vt:lpstr>TRÒ CHƠI VẬN ĐỘNG: CON RÙA</vt:lpstr>
      <vt:lpstr>HỒI TĨNH 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46</cp:revision>
  <dcterms:created xsi:type="dcterms:W3CDTF">2018-04-14T01:34:07Z</dcterms:created>
  <dcterms:modified xsi:type="dcterms:W3CDTF">2022-06-09T02:49:43Z</dcterms:modified>
</cp:coreProperties>
</file>