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7" r:id="rId3"/>
    <p:sldId id="288" r:id="rId4"/>
    <p:sldId id="275" r:id="rId5"/>
    <p:sldId id="276" r:id="rId6"/>
    <p:sldId id="257" r:id="rId7"/>
    <p:sldId id="272" r:id="rId8"/>
    <p:sldId id="279" r:id="rId9"/>
    <p:sldId id="260" r:id="rId10"/>
    <p:sldId id="281" r:id="rId11"/>
    <p:sldId id="284" r:id="rId12"/>
    <p:sldId id="261" r:id="rId13"/>
    <p:sldId id="286" r:id="rId14"/>
    <p:sldId id="265" r:id="rId15"/>
    <p:sldId id="269" r:id="rId16"/>
    <p:sldId id="268" r:id="rId17"/>
    <p:sldId id="267" r:id="rId18"/>
    <p:sldId id="266" r:id="rId19"/>
    <p:sldId id="26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6/28/2022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ang%20nga\h&#7897;i%20gi&#7843;ng\BacDuaThuVuiTinhBeat-V.A-3743036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ang%20nga\BGTT%20th&#225;ng%2011\yt1s.com%20-%20B&#225;c%20&#272;&#432;a%20Th&#432;%20Vui%20T&#237;nh%20-%20K&#237;nh%20Coong%20K&#237;nh%20Coong%20%5bOfficial%20Full%20HD%5d_v720P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20.png"/><Relationship Id="rId18" Type="http://schemas.openxmlformats.org/officeDocument/2006/relationships/slide" Target="slide19.xml"/><Relationship Id="rId3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piano.mp3" TargetMode="External"/><Relationship Id="rId7" Type="http://schemas.openxmlformats.org/officeDocument/2006/relationships/slide" Target="slide16.xml"/><Relationship Id="rId12" Type="http://schemas.openxmlformats.org/officeDocument/2006/relationships/image" Target="../media/image19.png"/><Relationship Id="rId17" Type="http://schemas.openxmlformats.org/officeDocument/2006/relationships/image" Target="../media/image24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video%20trong.mp3" TargetMode="External"/><Relationship Id="rId16" Type="http://schemas.openxmlformats.org/officeDocument/2006/relationships/image" Target="../media/image23.jpeg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S&#7855;c%20x&#244;.m4a" TargetMode="External"/><Relationship Id="rId6" Type="http://schemas.openxmlformats.org/officeDocument/2006/relationships/slide" Target="slide15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2.jpeg"/><Relationship Id="rId10" Type="http://schemas.openxmlformats.org/officeDocument/2006/relationships/image" Target="../media/image17.png"/><Relationship Id="rId4" Type="http://schemas.openxmlformats.org/officeDocument/2006/relationships/audio" Target="file:///D:\L&#7899;p%20MGN%20B3\N&#259;m%20h&#7885;c%202019%20-%202020\B&#224;i%20gi&#7843;ng%20t&#432;&#417;ng%20t&#225;c\GV%20Nguy&#7877;n%20Th&#7883;%20T&#236;nh\Th&#225;ng%201\AN%20-T1\ken.mp3" TargetMode="External"/><Relationship Id="rId9" Type="http://schemas.openxmlformats.org/officeDocument/2006/relationships/slide" Target="slide18.xml"/><Relationship Id="rId1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sac%20xo.mp4" TargetMode="Externa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trong.mp4" TargetMode="Externa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piano.mp4" TargetMode="Externa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1\AN%20-T1\video%20ken.mp4" TargetMode="Externa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Ki&#7871;n%20t&#7853;p%20T&#236;nh\vui-den-truong.mp3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273;o&#224;i\power\Untitled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ang%20nga\BGTT%20th&#225;ng%2011\V.A%20&#8211;%20Ch&#225;u%20Y&#234;u%20C&#244;%20Ch&#250;%20C&#244;ng%20Nh&#226;n%20Beat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ang%20nga\BGTT%20th&#225;ng%2011\V.A%20&#8211;%20Ch&#225;u%20Y&#234;u%20C&#244;%20Ch&#250;%20C&#244;ng%20Nh&#226;n%20Beat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ang%20nga\BGTT%20th&#225;ng%2011\V.A%20&#8211;%20Ch&#225;u%20Y&#234;u%20C&#244;%20Ch&#250;%20C&#244;ng%20Nh&#226;n%20Beat.mp3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20851" y="-1295400"/>
            <a:ext cx="10364851" cy="838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33600" y="914400"/>
            <a:ext cx="5410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UBND QUẬN LONG BIÊN</a:t>
            </a:r>
          </a:p>
          <a:p>
            <a:r>
              <a:rPr lang="en-US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8374" y="3985111"/>
            <a:ext cx="5486400" cy="21336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Tai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endParaRPr lang="en-US" sz="2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2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400" b="1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Content Placeholder 9" descr="logoo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29000" y="1752600"/>
            <a:ext cx="926484" cy="842258"/>
          </a:xfrm>
        </p:spPr>
      </p:pic>
      <p:sp>
        <p:nvSpPr>
          <p:cNvPr id="8" name="TextBox 7"/>
          <p:cNvSpPr txBox="1"/>
          <p:nvPr/>
        </p:nvSpPr>
        <p:spPr>
          <a:xfrm>
            <a:off x="2362200" y="2743200"/>
            <a:ext cx="312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</a:t>
            </a: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 NHẠC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6488668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2021 - 2022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447800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8102732" y="672114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6680386" y="5390365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4973505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207608">
            <a:off x="7997472" y="5072037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6520899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4394385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133600" y="29718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BacDuaThuVuiTinhBeat-V.A-374303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7696200" y="6019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1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t1s.com - Bác Đưa Thư Vui Tính - Kính Coong Kính Coong [Official Full HD]_v720P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749" y="0"/>
            <a:ext cx="9112251" cy="6834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1676400" y="2362200"/>
            <a:ext cx="533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95600" y="42672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Tai </a:t>
            </a:r>
            <a:r>
              <a:rPr lang="en-US" sz="4000" dirty="0" err="1" smtClean="0">
                <a:solidFill>
                  <a:srgbClr val="FF0000"/>
                </a:solidFill>
              </a:rPr>
              <a:t>ai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tinh</a:t>
            </a:r>
            <a:endParaRPr lang="en-US" sz="4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0" y="2133600"/>
            <a:ext cx="5715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 ô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685800" y="381000"/>
            <a:ext cx="3657600" cy="28956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4800600" y="381000"/>
            <a:ext cx="3657600" cy="289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685800" y="3581400"/>
            <a:ext cx="3657600" cy="28956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4800600" y="3581400"/>
            <a:ext cx="3657600" cy="28956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2362200" y="1524000"/>
            <a:ext cx="533400" cy="5334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6629400" y="1600200"/>
            <a:ext cx="533400" cy="5334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2362200" y="4724400"/>
            <a:ext cx="533400" cy="5334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6553200" y="4876800"/>
            <a:ext cx="457200" cy="4572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0600" y="304800"/>
            <a:ext cx="3733800" cy="3048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4400" y="3505200"/>
            <a:ext cx="3840686" cy="3048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" y="3505200"/>
            <a:ext cx="3810000" cy="3048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" y="304800"/>
            <a:ext cx="3870535" cy="3124200"/>
          </a:xfrm>
          <a:prstGeom prst="rect">
            <a:avLst/>
          </a:prstGeom>
        </p:spPr>
      </p:pic>
      <p:sp>
        <p:nvSpPr>
          <p:cNvPr id="17" name="Right Arrow 16">
            <a:hlinkClick r:id="rId18" action="ppaction://hlinksldjump"/>
          </p:cNvPr>
          <p:cNvSpPr/>
          <p:nvPr/>
        </p:nvSpPr>
        <p:spPr>
          <a:xfrm>
            <a:off x="8839200" y="6553200"/>
            <a:ext cx="304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0" y="3276600"/>
            <a:ext cx="381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ac x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3048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tr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0" y="228600"/>
            <a:ext cx="8331200" cy="62484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ian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85750"/>
            <a:ext cx="8458200" cy="634365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66700"/>
            <a:ext cx="8382000" cy="62865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0481" y="3429000"/>
            <a:ext cx="350519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33284741-Thank-You-Abstract-Floral-Background-Callygraphy-THANK-YOU-hand-lettering-handmade-calligraphy-Stock-Vecto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52400" y="0"/>
            <a:ext cx="9372600" cy="6858000"/>
          </a:xfrm>
        </p:spPr>
      </p:pic>
      <p:pic>
        <p:nvPicPr>
          <p:cNvPr id="5" name="vui-den-tru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4800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838200"/>
            <a:ext cx="8305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solidFill>
                  <a:srgbClr val="FF0000"/>
                </a:solidFill>
                <a:latin typeface="+mj-lt"/>
              </a:rPr>
              <a:t>1.Kiến thức</a:t>
            </a:r>
            <a:endParaRPr lang="vi-VN" sz="3200" dirty="0" smtClean="0">
              <a:solidFill>
                <a:srgbClr val="FF0000"/>
              </a:solidFill>
              <a:latin typeface="+mj-lt"/>
            </a:endParaRPr>
          </a:p>
          <a:p>
            <a:r>
              <a:rPr lang="vi-VN" sz="2800" dirty="0" smtClean="0">
                <a:latin typeface="+mj-lt"/>
              </a:rPr>
              <a:t>- Trẻ thuộc bài hát, nhớ tên bài hát, tên tác giả, hiểu nội dung bài hát</a:t>
            </a:r>
          </a:p>
          <a:p>
            <a:r>
              <a:rPr lang="vi-VN" sz="3200" b="1" dirty="0" smtClean="0">
                <a:solidFill>
                  <a:srgbClr val="C00000"/>
                </a:solidFill>
                <a:latin typeface="+mj-lt"/>
              </a:rPr>
              <a:t>2.Kỹ năng</a:t>
            </a:r>
            <a:endParaRPr lang="vi-VN" sz="3200" dirty="0" smtClean="0">
              <a:solidFill>
                <a:srgbClr val="C00000"/>
              </a:solidFill>
              <a:latin typeface="+mj-lt"/>
            </a:endParaRPr>
          </a:p>
          <a:p>
            <a:r>
              <a:rPr lang="vi-VN" sz="2800" b="1" dirty="0" smtClean="0">
                <a:latin typeface="+mj-lt"/>
              </a:rPr>
              <a:t>-</a:t>
            </a:r>
            <a:r>
              <a:rPr lang="vi-VN" sz="2800" dirty="0" smtClean="0">
                <a:latin typeface="+mj-lt"/>
              </a:rPr>
              <a:t> Trẻ hát đúng lời, đúng giai điệu bài hát,</a:t>
            </a:r>
          </a:p>
          <a:p>
            <a:r>
              <a:rPr lang="vi-VN" sz="2800" dirty="0" smtClean="0">
                <a:latin typeface="+mj-lt"/>
              </a:rPr>
              <a:t>- Trẻ chú ý lắng nghe cô hát</a:t>
            </a:r>
          </a:p>
          <a:p>
            <a:r>
              <a:rPr lang="vi-VN" sz="2800" dirty="0" smtClean="0">
                <a:latin typeface="+mj-lt"/>
              </a:rPr>
              <a:t>- Trẻ biết cách chơi trò chơi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“Tai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b="1" dirty="0" smtClean="0">
                <a:solidFill>
                  <a:srgbClr val="C00000"/>
                </a:solidFill>
                <a:latin typeface="+mj-lt"/>
              </a:rPr>
              <a:t>3.Thái độ:</a:t>
            </a:r>
            <a:endParaRPr lang="vi-VN" sz="3200" dirty="0" smtClean="0">
              <a:solidFill>
                <a:srgbClr val="C00000"/>
              </a:solidFill>
              <a:latin typeface="+mj-lt"/>
            </a:endParaRPr>
          </a:p>
          <a:p>
            <a:r>
              <a:rPr lang="vi-VN" sz="2800" dirty="0" smtClean="0">
                <a:latin typeface="+mj-lt"/>
              </a:rPr>
              <a:t>- Hứng thú nghe cô hát bài hát nghe</a:t>
            </a:r>
          </a:p>
          <a:p>
            <a:r>
              <a:rPr lang="vi-VN" sz="2800" dirty="0" smtClean="0">
                <a:latin typeface="+mj-lt"/>
              </a:rPr>
              <a:t>- Hứng thú tham gia chơi TC cùng các bạn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533400"/>
            <a:ext cx="6019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* Đồ dùng của cô:</a:t>
            </a:r>
            <a:endParaRPr lang="vi-V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r>
              <a:rPr lang="vi-VN" sz="2800" dirty="0" smtClean="0">
                <a:solidFill>
                  <a:srgbClr val="FFFF00"/>
                </a:solidFill>
                <a:latin typeface="+mj-lt"/>
              </a:rPr>
              <a:t>- Nhạc các bài hát: Cháu yêu cô chú công nhân; Bác đưa thư vui tính</a:t>
            </a:r>
          </a:p>
          <a:p>
            <a:pPr>
              <a:buFontTx/>
              <a:buChar char="-"/>
            </a:pPr>
            <a:r>
              <a:rPr lang="vi-VN" sz="2800" dirty="0" smtClean="0">
                <a:solidFill>
                  <a:srgbClr val="FFFF00"/>
                </a:solidFill>
                <a:latin typeface="+mj-lt"/>
              </a:rPr>
              <a:t>Giáo án điện tử, máy tính, máy chiếu</a:t>
            </a:r>
            <a:endParaRPr lang="en-US" sz="2800" dirty="0" smtClean="0">
              <a:solidFill>
                <a:srgbClr val="FFFF00"/>
              </a:solidFill>
              <a:latin typeface="+mj-lt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 smtClean="0">
                <a:latin typeface="+mj-lt"/>
              </a:rPr>
              <a:t> </a:t>
            </a:r>
            <a:r>
              <a:rPr lang="vi-VN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* Đồ dùng của trẻ:</a:t>
            </a:r>
            <a:endParaRPr lang="vi-V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  <a:p>
            <a:r>
              <a:rPr lang="vi-VN" sz="2800" dirty="0" smtClean="0">
                <a:solidFill>
                  <a:srgbClr val="FFFF00"/>
                </a:solidFill>
                <a:latin typeface="+mj-lt"/>
              </a:rPr>
              <a:t>- Trang phục phù hợp, sạch sẽ</a:t>
            </a:r>
          </a:p>
          <a:p>
            <a:r>
              <a:rPr lang="vi-VN" sz="2800" dirty="0" smtClean="0">
                <a:latin typeface="+mj-lt"/>
              </a:rPr>
              <a:t> 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9200" y="1447800"/>
            <a:ext cx="3962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/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676400" y="-1371600"/>
            <a:ext cx="13451866" cy="8952449"/>
          </a:xfrm>
        </p:spPr>
      </p:pic>
      <p:sp>
        <p:nvSpPr>
          <p:cNvPr id="10" name="Rectangle 9"/>
          <p:cNvSpPr/>
          <p:nvPr/>
        </p:nvSpPr>
        <p:spPr>
          <a:xfrm>
            <a:off x="533400" y="1447800"/>
            <a:ext cx="8915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Dạy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cháu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chú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công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nhân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2600" y="381000"/>
            <a:ext cx="83968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V.A – Cháu Yêu Cô Chú Công Nhân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5943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4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85800" y="-304800"/>
            <a:ext cx="12725400" cy="8468973"/>
          </a:xfrm>
        </p:spPr>
      </p:pic>
      <p:sp>
        <p:nvSpPr>
          <p:cNvPr id="10" name="Rectangle 9"/>
          <p:cNvSpPr/>
          <p:nvPr/>
        </p:nvSpPr>
        <p:spPr>
          <a:xfrm>
            <a:off x="0" y="1371600"/>
            <a:ext cx="9144000" cy="27392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endParaRPr lang="en-US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endParaRPr lang="en-US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háu Yêu Cô Chú Công Nhân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10600" y="60198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85800" y="-304800"/>
            <a:ext cx="12725400" cy="8468973"/>
          </a:xfrm>
        </p:spPr>
      </p:pic>
      <p:sp>
        <p:nvSpPr>
          <p:cNvPr id="10" name="Rectangle 9"/>
          <p:cNvSpPr/>
          <p:nvPr/>
        </p:nvSpPr>
        <p:spPr>
          <a:xfrm>
            <a:off x="304800" y="1371600"/>
            <a:ext cx="11506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endParaRPr lang="en-US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háu Yêu Cô Chú Công Nhân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82200" y="56388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8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57400" y="2196167"/>
            <a:ext cx="7093337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Bác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đưa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vui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tính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47800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85291">
            <a:off x="8102732" y="672114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22616">
            <a:off x="6680386" y="5390365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53781">
            <a:off x="4973505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207608">
            <a:off x="7997472" y="5072037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052192">
            <a:off x="6520899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22616">
            <a:off x="4394385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</TotalTime>
  <Words>256</Words>
  <Application>Microsoft Office PowerPoint</Application>
  <PresentationFormat>On-screen Show (4:3)</PresentationFormat>
  <Paragraphs>43</Paragraphs>
  <Slides>19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Techsi.vn</cp:lastModifiedBy>
  <cp:revision>109</cp:revision>
  <dcterms:created xsi:type="dcterms:W3CDTF">2017-10-12T12:19:45Z</dcterms:created>
  <dcterms:modified xsi:type="dcterms:W3CDTF">2022-06-28T11:57:23Z</dcterms:modified>
</cp:coreProperties>
</file>