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1" r:id="rId3"/>
    <p:sldId id="272" r:id="rId4"/>
    <p:sldId id="275" r:id="rId5"/>
    <p:sldId id="277" r:id="rId6"/>
    <p:sldId id="278" r:id="rId7"/>
    <p:sldId id="264" r:id="rId8"/>
    <p:sldId id="312" r:id="rId9"/>
    <p:sldId id="313" r:id="rId10"/>
    <p:sldId id="281" r:id="rId11"/>
    <p:sldId id="309" r:id="rId12"/>
    <p:sldId id="308" r:id="rId13"/>
    <p:sldId id="314" r:id="rId14"/>
    <p:sldId id="311" r:id="rId15"/>
    <p:sldId id="285" r:id="rId16"/>
    <p:sldId id="286" r:id="rId17"/>
    <p:sldId id="288" r:id="rId18"/>
    <p:sldId id="289" r:id="rId19"/>
    <p:sldId id="290" r:id="rId20"/>
    <p:sldId id="294" r:id="rId21"/>
    <p:sldId id="296" r:id="rId22"/>
    <p:sldId id="295" r:id="rId23"/>
    <p:sldId id="297" r:id="rId24"/>
    <p:sldId id="298" r:id="rId25"/>
  </p:sldIdLst>
  <p:sldSz cx="9144000" cy="6858000" type="screen4x3"/>
  <p:notesSz cx="6858000" cy="9144000"/>
  <p:custDataLst>
    <p:tags r:id="rId26"/>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5EB3E"/>
    <a:srgbClr val="FF006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autoAdjust="0"/>
    <p:restoredTop sz="94671" autoAdjust="0"/>
  </p:normalViewPr>
  <p:slideViewPr>
    <p:cSldViewPr>
      <p:cViewPr>
        <p:scale>
          <a:sx n="64" d="100"/>
          <a:sy n="64" d="100"/>
        </p:scale>
        <p:origin x="-1566" y="-22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AC2B664-D495-45FF-84C2-2BE9D600C2A2}" type="datetimeFigureOut">
              <a:rPr lang="en-US"/>
              <a:pPr>
                <a:defRPr/>
              </a:pPr>
              <a:t>8/15/2020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73A844-7888-42FF-BD05-6C920974D34F}" type="slidenum">
              <a:rPr lang="en-US"/>
              <a:pPr>
                <a:defRPr/>
              </a:pPr>
              <a:t>‹#›</a:t>
            </a:fld>
            <a:endParaRPr lang="en-US"/>
          </a:p>
        </p:txBody>
      </p:sp>
    </p:spTree>
    <p:extLst>
      <p:ext uri="{BB962C8B-B14F-4D97-AF65-F5344CB8AC3E}">
        <p14:creationId xmlns:p14="http://schemas.microsoft.com/office/powerpoint/2010/main" val="315891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19987F-444B-4E3B-94A3-5778650D3443}" type="datetimeFigureOut">
              <a:rPr lang="en-US"/>
              <a:pPr>
                <a:defRPr/>
              </a:pPr>
              <a:t>8/15/2020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3486F1-11E9-4E1D-871D-05266E11A8A8}" type="slidenum">
              <a:rPr lang="en-US"/>
              <a:pPr>
                <a:defRPr/>
              </a:pPr>
              <a:t>‹#›</a:t>
            </a:fld>
            <a:endParaRPr lang="en-US"/>
          </a:p>
        </p:txBody>
      </p:sp>
    </p:spTree>
    <p:extLst>
      <p:ext uri="{BB962C8B-B14F-4D97-AF65-F5344CB8AC3E}">
        <p14:creationId xmlns:p14="http://schemas.microsoft.com/office/powerpoint/2010/main" val="3380726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6F2101-35A8-49E4-B477-88BF9D56177A}" type="datetimeFigureOut">
              <a:rPr lang="en-US"/>
              <a:pPr>
                <a:defRPr/>
              </a:pPr>
              <a:t>8/15/2020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045F8E-8C8D-4AD7-BD3A-32CCD36C2225}" type="slidenum">
              <a:rPr lang="en-US"/>
              <a:pPr>
                <a:defRPr/>
              </a:pPr>
              <a:t>‹#›</a:t>
            </a:fld>
            <a:endParaRPr lang="en-US"/>
          </a:p>
        </p:txBody>
      </p:sp>
    </p:spTree>
    <p:extLst>
      <p:ext uri="{BB962C8B-B14F-4D97-AF65-F5344CB8AC3E}">
        <p14:creationId xmlns:p14="http://schemas.microsoft.com/office/powerpoint/2010/main" val="407480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480E59-70D9-4E1C-8A66-FB35E80F97B3}" type="datetimeFigureOut">
              <a:rPr lang="en-US"/>
              <a:pPr>
                <a:defRPr/>
              </a:pPr>
              <a:t>8/15/2020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A18487-4E1C-4DC5-9BEE-25A0B07C7F7C}" type="slidenum">
              <a:rPr lang="en-US"/>
              <a:pPr>
                <a:defRPr/>
              </a:pPr>
              <a:t>‹#›</a:t>
            </a:fld>
            <a:endParaRPr lang="en-US"/>
          </a:p>
        </p:txBody>
      </p:sp>
    </p:spTree>
    <p:extLst>
      <p:ext uri="{BB962C8B-B14F-4D97-AF65-F5344CB8AC3E}">
        <p14:creationId xmlns:p14="http://schemas.microsoft.com/office/powerpoint/2010/main" val="2335265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B985D41-7AD9-44D1-8744-EC2F0E35A845}" type="datetimeFigureOut">
              <a:rPr lang="en-US"/>
              <a:pPr>
                <a:defRPr/>
              </a:pPr>
              <a:t>8/15/2020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57B8C8-418E-4E35-8A78-C2ABE3E196E1}" type="slidenum">
              <a:rPr lang="en-US"/>
              <a:pPr>
                <a:defRPr/>
              </a:pPr>
              <a:t>‹#›</a:t>
            </a:fld>
            <a:endParaRPr lang="en-US"/>
          </a:p>
        </p:txBody>
      </p:sp>
    </p:spTree>
    <p:extLst>
      <p:ext uri="{BB962C8B-B14F-4D97-AF65-F5344CB8AC3E}">
        <p14:creationId xmlns:p14="http://schemas.microsoft.com/office/powerpoint/2010/main" val="886091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754FAB6-85A1-4867-A33F-455A5CEACCEF}" type="datetimeFigureOut">
              <a:rPr lang="en-US"/>
              <a:pPr>
                <a:defRPr/>
              </a:pPr>
              <a:t>8/15/2020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EFF284-1915-4D5D-BAF6-B5138556541A}" type="slidenum">
              <a:rPr lang="en-US"/>
              <a:pPr>
                <a:defRPr/>
              </a:pPr>
              <a:t>‹#›</a:t>
            </a:fld>
            <a:endParaRPr lang="en-US"/>
          </a:p>
        </p:txBody>
      </p:sp>
    </p:spTree>
    <p:extLst>
      <p:ext uri="{BB962C8B-B14F-4D97-AF65-F5344CB8AC3E}">
        <p14:creationId xmlns:p14="http://schemas.microsoft.com/office/powerpoint/2010/main" val="3103196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22DD56B-464A-47FD-B24D-9C88DFC47E16}" type="datetimeFigureOut">
              <a:rPr lang="en-US"/>
              <a:pPr>
                <a:defRPr/>
              </a:pPr>
              <a:t>8/15/2020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B13D79-7FDA-4AF8-AC2F-3ABFB146E2A1}" type="slidenum">
              <a:rPr lang="en-US"/>
              <a:pPr>
                <a:defRPr/>
              </a:pPr>
              <a:t>‹#›</a:t>
            </a:fld>
            <a:endParaRPr lang="en-US"/>
          </a:p>
        </p:txBody>
      </p:sp>
    </p:spTree>
    <p:extLst>
      <p:ext uri="{BB962C8B-B14F-4D97-AF65-F5344CB8AC3E}">
        <p14:creationId xmlns:p14="http://schemas.microsoft.com/office/powerpoint/2010/main" val="3962829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1446C54-982F-46F3-96DA-8FA8C15D1CDB}" type="datetimeFigureOut">
              <a:rPr lang="en-US"/>
              <a:pPr>
                <a:defRPr/>
              </a:pPr>
              <a:t>8/15/2020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B7211B-7565-48A4-B665-F90C6B33044E}" type="slidenum">
              <a:rPr lang="en-US"/>
              <a:pPr>
                <a:defRPr/>
              </a:pPr>
              <a:t>‹#›</a:t>
            </a:fld>
            <a:endParaRPr lang="en-US"/>
          </a:p>
        </p:txBody>
      </p:sp>
    </p:spTree>
    <p:extLst>
      <p:ext uri="{BB962C8B-B14F-4D97-AF65-F5344CB8AC3E}">
        <p14:creationId xmlns:p14="http://schemas.microsoft.com/office/powerpoint/2010/main" val="66679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FD8BA6D-E122-4FCC-82DC-35FDFEE88DA4}" type="datetimeFigureOut">
              <a:rPr lang="en-US"/>
              <a:pPr>
                <a:defRPr/>
              </a:pPr>
              <a:t>8/15/2020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15A11EB-EC01-4AF1-916D-72D8673F4203}" type="slidenum">
              <a:rPr lang="en-US"/>
              <a:pPr>
                <a:defRPr/>
              </a:pPr>
              <a:t>‹#›</a:t>
            </a:fld>
            <a:endParaRPr lang="en-US"/>
          </a:p>
        </p:txBody>
      </p:sp>
    </p:spTree>
    <p:extLst>
      <p:ext uri="{BB962C8B-B14F-4D97-AF65-F5344CB8AC3E}">
        <p14:creationId xmlns:p14="http://schemas.microsoft.com/office/powerpoint/2010/main" val="238680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9B72FEF-C05B-480B-A269-E526AA06BC29}" type="datetimeFigureOut">
              <a:rPr lang="en-US"/>
              <a:pPr>
                <a:defRPr/>
              </a:pPr>
              <a:t>8/15/2020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D754E88-8EB9-4BCA-A74C-6BC93EFADBD4}" type="slidenum">
              <a:rPr lang="en-US"/>
              <a:pPr>
                <a:defRPr/>
              </a:pPr>
              <a:t>‹#›</a:t>
            </a:fld>
            <a:endParaRPr lang="en-US"/>
          </a:p>
        </p:txBody>
      </p:sp>
    </p:spTree>
    <p:extLst>
      <p:ext uri="{BB962C8B-B14F-4D97-AF65-F5344CB8AC3E}">
        <p14:creationId xmlns:p14="http://schemas.microsoft.com/office/powerpoint/2010/main" val="151600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0AF197-D691-4E49-9B81-2B46B44920CF}" type="datetimeFigureOut">
              <a:rPr lang="en-US"/>
              <a:pPr>
                <a:defRPr/>
              </a:pPr>
              <a:t>8/15/2020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D7C212-B4B1-4CA4-B6AC-A922327791D5}" type="slidenum">
              <a:rPr lang="en-US"/>
              <a:pPr>
                <a:defRPr/>
              </a:pPr>
              <a:t>‹#›</a:t>
            </a:fld>
            <a:endParaRPr lang="en-US"/>
          </a:p>
        </p:txBody>
      </p:sp>
    </p:spTree>
    <p:extLst>
      <p:ext uri="{BB962C8B-B14F-4D97-AF65-F5344CB8AC3E}">
        <p14:creationId xmlns:p14="http://schemas.microsoft.com/office/powerpoint/2010/main" val="1493627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2746552-3E52-4461-96D5-418B56DE9971}" type="datetimeFigureOut">
              <a:rPr lang="en-US"/>
              <a:pPr>
                <a:defRPr/>
              </a:pPr>
              <a:t>8/15/2020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90932805-238F-4C54-BE9E-C4428F1C6B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7.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7.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awesome_flower0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WordArt 6"/>
          <p:cNvSpPr>
            <a:spLocks noChangeArrowheads="1" noChangeShapeType="1" noTextEdit="1"/>
          </p:cNvSpPr>
          <p:nvPr/>
        </p:nvSpPr>
        <p:spPr bwMode="auto">
          <a:xfrm>
            <a:off x="647700" y="2667000"/>
            <a:ext cx="6972300" cy="563563"/>
          </a:xfrm>
          <a:prstGeom prst="rect">
            <a:avLst/>
          </a:prstGeom>
        </p:spPr>
        <p:txBody>
          <a:bodyPr wrap="none" fromWordArt="1">
            <a:prstTxWarp prst="textPlain">
              <a:avLst>
                <a:gd name="adj" fmla="val 50000"/>
              </a:avLst>
            </a:prstTxWarp>
          </a:bodyPr>
          <a:lstStyle/>
          <a:p>
            <a:pPr algn="ctr"/>
            <a:r>
              <a:rPr lang="en-US" sz="3200" kern="10">
                <a:ln w="19050">
                  <a:solidFill>
                    <a:srgbClr val="993366"/>
                  </a:solidFill>
                  <a:round/>
                  <a:headEnd/>
                  <a:tailEnd/>
                </a:ln>
                <a:solidFill>
                  <a:srgbClr val="993366"/>
                </a:solidFill>
                <a:effectLst>
                  <a:outerShdw dist="35921" dir="2700000" algn="ctr" rotWithShape="0">
                    <a:srgbClr val="990000"/>
                  </a:outerShdw>
                </a:effectLst>
                <a:latin typeface="Arial"/>
                <a:cs typeface="Arial"/>
              </a:rPr>
              <a:t>Lĩnh vực: phát triển nhận thức</a:t>
            </a:r>
          </a:p>
        </p:txBody>
      </p:sp>
      <p:sp>
        <p:nvSpPr>
          <p:cNvPr id="2055" name="Text Box 7"/>
          <p:cNvSpPr txBox="1">
            <a:spLocks noChangeArrowheads="1"/>
          </p:cNvSpPr>
          <p:nvPr/>
        </p:nvSpPr>
        <p:spPr bwMode="auto">
          <a:xfrm>
            <a:off x="164892" y="4191000"/>
            <a:ext cx="86868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3600" b="1" dirty="0" err="1">
                <a:solidFill>
                  <a:srgbClr val="EE1B16"/>
                </a:solidFill>
                <a:latin typeface="Arial" charset="0"/>
              </a:rPr>
              <a:t>Đề</a:t>
            </a:r>
            <a:r>
              <a:rPr lang="en-US" sz="3600" b="1" dirty="0">
                <a:solidFill>
                  <a:srgbClr val="EE1B16"/>
                </a:solidFill>
                <a:latin typeface="Arial" charset="0"/>
              </a:rPr>
              <a:t> </a:t>
            </a:r>
            <a:r>
              <a:rPr lang="en-US" sz="3600" b="1" dirty="0" err="1">
                <a:solidFill>
                  <a:srgbClr val="EE1B16"/>
                </a:solidFill>
                <a:latin typeface="Arial" charset="0"/>
              </a:rPr>
              <a:t>tài</a:t>
            </a:r>
            <a:r>
              <a:rPr lang="en-US" sz="3600" b="1" dirty="0">
                <a:solidFill>
                  <a:srgbClr val="EE1B16"/>
                </a:solidFill>
                <a:latin typeface="Arial" charset="0"/>
              </a:rPr>
              <a:t>: </a:t>
            </a:r>
            <a:r>
              <a:rPr lang="en-US" sz="3600" b="1" dirty="0" err="1">
                <a:solidFill>
                  <a:srgbClr val="EE1B16"/>
                </a:solidFill>
                <a:latin typeface="Arial" charset="0"/>
              </a:rPr>
              <a:t>Gộp</a:t>
            </a:r>
            <a:r>
              <a:rPr lang="en-US" sz="3600" b="1" dirty="0">
                <a:solidFill>
                  <a:srgbClr val="EE1B16"/>
                </a:solidFill>
                <a:latin typeface="Arial" charset="0"/>
              </a:rPr>
              <a:t> 2 </a:t>
            </a:r>
            <a:r>
              <a:rPr lang="en-US" sz="3600" b="1" dirty="0" err="1">
                <a:solidFill>
                  <a:srgbClr val="EE1B16"/>
                </a:solidFill>
                <a:latin typeface="Arial" charset="0"/>
              </a:rPr>
              <a:t>nhóm</a:t>
            </a:r>
            <a:r>
              <a:rPr lang="en-US" sz="3600" b="1" dirty="0">
                <a:solidFill>
                  <a:srgbClr val="EE1B16"/>
                </a:solidFill>
                <a:latin typeface="Arial" charset="0"/>
              </a:rPr>
              <a:t> </a:t>
            </a:r>
            <a:r>
              <a:rPr lang="en-US" sz="3600" b="1" dirty="0" err="1">
                <a:solidFill>
                  <a:srgbClr val="EE1B16"/>
                </a:solidFill>
                <a:latin typeface="Arial" charset="0"/>
              </a:rPr>
              <a:t>đối</a:t>
            </a:r>
            <a:r>
              <a:rPr lang="en-US" sz="3600" b="1" dirty="0">
                <a:solidFill>
                  <a:srgbClr val="EE1B16"/>
                </a:solidFill>
                <a:latin typeface="Arial" charset="0"/>
              </a:rPr>
              <a:t> </a:t>
            </a:r>
            <a:r>
              <a:rPr lang="en-US" sz="3600" b="1" dirty="0" err="1">
                <a:solidFill>
                  <a:srgbClr val="EE1B16"/>
                </a:solidFill>
                <a:latin typeface="Arial" charset="0"/>
              </a:rPr>
              <a:t>tượng</a:t>
            </a:r>
            <a:r>
              <a:rPr lang="en-US" sz="3600" b="1" dirty="0">
                <a:solidFill>
                  <a:srgbClr val="EE1B16"/>
                </a:solidFill>
                <a:latin typeface="Arial" charset="0"/>
              </a:rPr>
              <a:t> </a:t>
            </a:r>
            <a:r>
              <a:rPr lang="en-US" sz="3600" b="1" dirty="0" err="1">
                <a:solidFill>
                  <a:srgbClr val="EE1B16"/>
                </a:solidFill>
                <a:latin typeface="Arial" charset="0"/>
              </a:rPr>
              <a:t>trong</a:t>
            </a:r>
            <a:r>
              <a:rPr lang="en-US" sz="3600" b="1" dirty="0">
                <a:solidFill>
                  <a:srgbClr val="EE1B16"/>
                </a:solidFill>
                <a:latin typeface="Arial" charset="0"/>
              </a:rPr>
              <a:t> </a:t>
            </a:r>
            <a:r>
              <a:rPr lang="en-US" sz="3600" b="1" dirty="0" err="1">
                <a:solidFill>
                  <a:srgbClr val="EE1B16"/>
                </a:solidFill>
                <a:latin typeface="Arial" charset="0"/>
              </a:rPr>
              <a:t>phạm</a:t>
            </a:r>
            <a:r>
              <a:rPr lang="en-US" sz="3600" b="1" dirty="0">
                <a:solidFill>
                  <a:srgbClr val="EE1B16"/>
                </a:solidFill>
                <a:latin typeface="Arial" charset="0"/>
              </a:rPr>
              <a:t> vi 4 </a:t>
            </a:r>
            <a:r>
              <a:rPr lang="en-US" sz="3600" b="1" dirty="0" err="1">
                <a:solidFill>
                  <a:srgbClr val="EE1B16"/>
                </a:solidFill>
                <a:latin typeface="Arial" charset="0"/>
              </a:rPr>
              <a:t>và</a:t>
            </a:r>
            <a:r>
              <a:rPr lang="en-US" sz="3600" b="1" dirty="0">
                <a:solidFill>
                  <a:srgbClr val="EE1B16"/>
                </a:solidFill>
                <a:latin typeface="Arial" charset="0"/>
              </a:rPr>
              <a:t> </a:t>
            </a:r>
            <a:r>
              <a:rPr lang="en-US" sz="3600" b="1" dirty="0" err="1">
                <a:solidFill>
                  <a:srgbClr val="EE1B16"/>
                </a:solidFill>
                <a:latin typeface="Arial" charset="0"/>
              </a:rPr>
              <a:t>đếm</a:t>
            </a:r>
            <a:endParaRPr lang="en-US" sz="3600" b="1" dirty="0">
              <a:solidFill>
                <a:srgbClr val="EE1B16"/>
              </a:solidFill>
              <a:latin typeface="Arial" charset="0"/>
            </a:endParaRPr>
          </a:p>
          <a:p>
            <a:pPr algn="ctr" eaLnBrk="1" hangingPunct="1">
              <a:spcBef>
                <a:spcPct val="50000"/>
              </a:spcBef>
            </a:pPr>
            <a:r>
              <a:rPr lang="en-US" sz="3600" b="1" smtClean="0">
                <a:solidFill>
                  <a:srgbClr val="EE1B16"/>
                </a:solidFill>
                <a:latin typeface="Arial" charset="0"/>
              </a:rPr>
              <a:t>Độ tuổi: 4 – 5 tuổi</a:t>
            </a:r>
            <a:endParaRPr lang="en-US" sz="4400" b="1" dirty="0">
              <a:solidFill>
                <a:srgbClr val="0000FF"/>
              </a:solidFill>
              <a:latin typeface="Arial" charset="0"/>
            </a:endParaRPr>
          </a:p>
        </p:txBody>
      </p:sp>
      <p:pic>
        <p:nvPicPr>
          <p:cNvPr id="11"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42947" y="1066800"/>
            <a:ext cx="1591702" cy="138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352798" y="304800"/>
            <a:ext cx="4572000" cy="646331"/>
          </a:xfrm>
          <a:prstGeom prst="rect">
            <a:avLst/>
          </a:prstGeom>
        </p:spPr>
        <p:txBody>
          <a:bodyPr>
            <a:spAutoFit/>
          </a:bodyPr>
          <a:lstStyle/>
          <a:p>
            <a:pPr algn="ctr"/>
            <a:r>
              <a:rPr lang="en-US" b="1">
                <a:latin typeface="Times New Roman" pitchFamily="18" charset="0"/>
                <a:cs typeface="Times New Roman" pitchFamily="18" charset="0"/>
              </a:rPr>
              <a:t>PHÒNG GD &amp; ĐT QUẬN LONG BIÊN</a:t>
            </a:r>
          </a:p>
          <a:p>
            <a:pPr algn="ctr"/>
            <a:r>
              <a:rPr lang="en-US" b="1">
                <a:latin typeface="Times New Roman" pitchFamily="18" charset="0"/>
                <a:cs typeface="Times New Roman" pitchFamily="18" charset="0"/>
              </a:rPr>
              <a:t>TRƯỜNG MẦM NON GIA THƯỢNG</a:t>
            </a:r>
            <a:endParaRPr lang="en-US" b="1">
              <a:latin typeface="Times New Roman" pitchFamily="18" charset="0"/>
              <a:cs typeface="Times New Roman" pitchFamily="18"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ssolve">
                                      <p:cBhvr>
                                        <p:cTn id="7" dur="5000"/>
                                        <p:tgtEl>
                                          <p:spTgt spid="2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055"/>
                                        </p:tgtEl>
                                        <p:attrNameLst>
                                          <p:attrName>style.visibility</p:attrName>
                                        </p:attrNameLst>
                                      </p:cBhvr>
                                      <p:to>
                                        <p:strVal val="visible"/>
                                      </p:to>
                                    </p:set>
                                    <p:anim to="" calcmode="lin" valueType="num">
                                      <p:cBhvr>
                                        <p:cTn id="12" dur="1" fill="hold"/>
                                        <p:tgtEl>
                                          <p:spTgt spid="205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animBg="1"/>
      <p:bldP spid="20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ết quả hình ảnh cho 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3"/>
          <p:cNvSpPr txBox="1">
            <a:spLocks noChangeArrowheads="1"/>
          </p:cNvSpPr>
          <p:nvPr/>
        </p:nvSpPr>
        <p:spPr bwMode="auto">
          <a:xfrm>
            <a:off x="1865313" y="2505075"/>
            <a:ext cx="5319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5400" b="1">
                <a:solidFill>
                  <a:srgbClr val="FF0000"/>
                </a:solidFill>
                <a:latin typeface="Times New Roman" pitchFamily="18" charset="0"/>
                <a:cs typeface="Times New Roman" pitchFamily="18" charset="0"/>
              </a:rPr>
              <a:t>Ôn luyện củng cố</a:t>
            </a:r>
          </a:p>
        </p:txBody>
      </p:sp>
    </p:spTree>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ết quả hình ảnh cho hình nền powerpoin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3"/>
          <p:cNvSpPr txBox="1">
            <a:spLocks noChangeArrowheads="1"/>
          </p:cNvSpPr>
          <p:nvPr/>
        </p:nvSpPr>
        <p:spPr bwMode="auto">
          <a:xfrm>
            <a:off x="1095375" y="838200"/>
            <a:ext cx="685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5400" b="1" dirty="0" err="1">
                <a:solidFill>
                  <a:srgbClr val="FF0000"/>
                </a:solidFill>
                <a:latin typeface="Times New Roman" pitchFamily="18" charset="0"/>
                <a:cs typeface="Times New Roman" pitchFamily="18" charset="0"/>
              </a:rPr>
              <a:t>Trò</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chơi</a:t>
            </a:r>
            <a:r>
              <a:rPr lang="en-US" sz="5400" b="1" dirty="0">
                <a:solidFill>
                  <a:srgbClr val="FF0000"/>
                </a:solidFill>
                <a:latin typeface="Times New Roman" pitchFamily="18" charset="0"/>
                <a:cs typeface="Times New Roman" pitchFamily="18" charset="0"/>
              </a:rPr>
              <a:t> </a:t>
            </a:r>
            <a:r>
              <a:rPr lang="en-US" sz="5400" b="1" dirty="0" smtClean="0">
                <a:solidFill>
                  <a:srgbClr val="FF0000"/>
                </a:solidFill>
                <a:latin typeface="Times New Roman" pitchFamily="18" charset="0"/>
                <a:cs typeface="Times New Roman" pitchFamily="18" charset="0"/>
              </a:rPr>
              <a:t>1</a:t>
            </a:r>
            <a:endParaRPr lang="en-US" sz="5400" b="1" dirty="0">
              <a:solidFill>
                <a:srgbClr val="FF0000"/>
              </a:solidFill>
              <a:latin typeface="Times New Roman" pitchFamily="18" charset="0"/>
              <a:cs typeface="Times New Roman" pitchFamily="18" charset="0"/>
            </a:endParaRPr>
          </a:p>
          <a:p>
            <a:pPr algn="ctr" eaLnBrk="1" hangingPunct="1"/>
            <a:r>
              <a:rPr lang="en-US" sz="5400" b="1" dirty="0" err="1">
                <a:solidFill>
                  <a:srgbClr val="FF0000"/>
                </a:solidFill>
                <a:latin typeface="Times New Roman" pitchFamily="18" charset="0"/>
                <a:cs typeface="Times New Roman" pitchFamily="18" charset="0"/>
              </a:rPr>
              <a:t>Bé</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nhanh</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trí</a:t>
            </a:r>
            <a:endParaRPr lang="en-US" sz="5400" b="1" dirty="0">
              <a:solidFill>
                <a:srgbClr val="FF0000"/>
              </a:solidFill>
              <a:latin typeface="Times New Roman" pitchFamily="18" charset="0"/>
              <a:cs typeface="Times New Roman" pitchFamily="18" charset="0"/>
            </a:endParaRPr>
          </a:p>
        </p:txBody>
      </p:sp>
      <p:sp>
        <p:nvSpPr>
          <p:cNvPr id="13316" name="TextBox 1"/>
          <p:cNvSpPr txBox="1">
            <a:spLocks noChangeArrowheads="1"/>
          </p:cNvSpPr>
          <p:nvPr/>
        </p:nvSpPr>
        <p:spPr bwMode="auto">
          <a:xfrm>
            <a:off x="215900" y="3124200"/>
            <a:ext cx="8051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r>
              <a:rPr lang="en-US" sz="2400" b="1">
                <a:solidFill>
                  <a:srgbClr val="0070C0"/>
                </a:solidFill>
                <a:latin typeface="Arial" charset="0"/>
              </a:rPr>
              <a:t>- Cách chơi: Cô chia lớp mình ra làm 3 nhóm, phát cho mỗi nhóm 1 bức tranh có rất nhiều nhóm các con vật có số lượng khác nhau, nhiệm vụ của các đội là cùng nhau thảo luận rồi dùng bút dạ nối 2 nhóm với nhau để tạo thành nhóm có số lượng là 4.</a:t>
            </a:r>
          </a:p>
          <a:p>
            <a:pPr algn="just"/>
            <a:r>
              <a:rPr lang="en-US" sz="2400" b="1">
                <a:solidFill>
                  <a:srgbClr val="0070C0"/>
                </a:solidFill>
                <a:latin typeface="Arial" charset="0"/>
              </a:rPr>
              <a:t>- Luật chơi: Thời gian là 1 bản nhạc đội nào nối được nhiều sẽ chiến thắng.</a:t>
            </a:r>
          </a:p>
        </p:txBody>
      </p:sp>
      <p:pic>
        <p:nvPicPr>
          <p:cNvPr id="3" name="Gatrongmeoconcuncon-XuanMai_gs8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75" y="381000"/>
            <a:ext cx="609600" cy="609600"/>
          </a:xfrm>
          <a:prstGeom prst="rect">
            <a:avLst/>
          </a:prstGeom>
        </p:spPr>
      </p:pic>
    </p:spTree>
  </p:cSld>
  <p:clrMapOvr>
    <a:masterClrMapping/>
  </p:clrMapOvr>
  <p:transition spd="slow">
    <p:checke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1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ết quả hình ảnh cho hình nền powerpoint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1639093" y="694544"/>
            <a:ext cx="58578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5400" b="1" dirty="0" err="1">
                <a:solidFill>
                  <a:srgbClr val="FF0000"/>
                </a:solidFill>
                <a:latin typeface="Times New Roman" pitchFamily="18" charset="0"/>
                <a:cs typeface="Times New Roman" pitchFamily="18" charset="0"/>
              </a:rPr>
              <a:t>Trò</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chơi</a:t>
            </a:r>
            <a:r>
              <a:rPr lang="en-US" sz="5400" b="1" dirty="0">
                <a:solidFill>
                  <a:srgbClr val="FF0000"/>
                </a:solidFill>
                <a:latin typeface="Times New Roman" pitchFamily="18" charset="0"/>
                <a:cs typeface="Times New Roman" pitchFamily="18" charset="0"/>
              </a:rPr>
              <a:t> </a:t>
            </a:r>
            <a:r>
              <a:rPr lang="en-US" sz="5400" b="1" dirty="0" smtClean="0">
                <a:solidFill>
                  <a:srgbClr val="FF0000"/>
                </a:solidFill>
                <a:latin typeface="Times New Roman" pitchFamily="18" charset="0"/>
                <a:cs typeface="Times New Roman" pitchFamily="18" charset="0"/>
              </a:rPr>
              <a:t>2:</a:t>
            </a:r>
            <a:endParaRPr lang="en-US" sz="5400" b="1" dirty="0">
              <a:solidFill>
                <a:srgbClr val="FF0000"/>
              </a:solidFill>
              <a:latin typeface="Times New Roman" pitchFamily="18" charset="0"/>
              <a:cs typeface="Times New Roman" pitchFamily="18" charset="0"/>
            </a:endParaRPr>
          </a:p>
          <a:p>
            <a:pPr algn="ctr" eaLnBrk="1" hangingPunct="1"/>
            <a:r>
              <a:rPr lang="en-US" sz="5400" b="1" dirty="0" err="1">
                <a:solidFill>
                  <a:srgbClr val="FF0000"/>
                </a:solidFill>
                <a:latin typeface="Times New Roman" pitchFamily="18" charset="0"/>
                <a:cs typeface="Times New Roman" pitchFamily="18" charset="0"/>
              </a:rPr>
              <a:t>Đội</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nào</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nhanh</a:t>
            </a:r>
            <a:r>
              <a:rPr lang="en-US" sz="5400" b="1" dirty="0">
                <a:solidFill>
                  <a:srgbClr val="FF0000"/>
                </a:solidFill>
                <a:latin typeface="Times New Roman" pitchFamily="18" charset="0"/>
                <a:cs typeface="Times New Roman" pitchFamily="18" charset="0"/>
              </a:rPr>
              <a:t> </a:t>
            </a:r>
            <a:r>
              <a:rPr lang="en-US" sz="5400" b="1" dirty="0" err="1">
                <a:solidFill>
                  <a:srgbClr val="FF0000"/>
                </a:solidFill>
                <a:latin typeface="Times New Roman" pitchFamily="18" charset="0"/>
                <a:cs typeface="Times New Roman" pitchFamily="18" charset="0"/>
              </a:rPr>
              <a:t>hơn</a:t>
            </a:r>
            <a:endParaRPr lang="en-US" sz="5400" b="1" dirty="0">
              <a:solidFill>
                <a:srgbClr val="FF0000"/>
              </a:solidFill>
              <a:latin typeface="Times New Roman" pitchFamily="18" charset="0"/>
              <a:cs typeface="Times New Roman" pitchFamily="18" charset="0"/>
            </a:endParaRPr>
          </a:p>
        </p:txBody>
      </p:sp>
      <p:sp>
        <p:nvSpPr>
          <p:cNvPr id="12292" name="TextBox 1"/>
          <p:cNvSpPr txBox="1">
            <a:spLocks noChangeArrowheads="1"/>
          </p:cNvSpPr>
          <p:nvPr/>
        </p:nvSpPr>
        <p:spPr bwMode="auto">
          <a:xfrm>
            <a:off x="228600" y="2819400"/>
            <a:ext cx="8051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a:r>
              <a:rPr lang="en-US" sz="2400" b="1" dirty="0">
                <a:solidFill>
                  <a:srgbClr val="0070C0"/>
                </a:solidFill>
                <a:latin typeface="Arial" charset="0"/>
              </a:rPr>
              <a:t>- </a:t>
            </a:r>
            <a:r>
              <a:rPr lang="en-US" sz="2400" b="1" dirty="0" err="1">
                <a:solidFill>
                  <a:srgbClr val="0070C0"/>
                </a:solidFill>
                <a:latin typeface="Arial" charset="0"/>
              </a:rPr>
              <a:t>Cách</a:t>
            </a:r>
            <a:r>
              <a:rPr lang="en-US" sz="2400" b="1" dirty="0">
                <a:solidFill>
                  <a:srgbClr val="0070C0"/>
                </a:solidFill>
                <a:latin typeface="Arial" charset="0"/>
              </a:rPr>
              <a:t> </a:t>
            </a:r>
            <a:r>
              <a:rPr lang="en-US" sz="2400" b="1" dirty="0" err="1">
                <a:solidFill>
                  <a:srgbClr val="0070C0"/>
                </a:solidFill>
                <a:latin typeface="Arial" charset="0"/>
              </a:rPr>
              <a:t>chơi</a:t>
            </a:r>
            <a:r>
              <a:rPr lang="en-US" sz="2400" b="1" dirty="0">
                <a:solidFill>
                  <a:srgbClr val="0070C0"/>
                </a:solidFill>
                <a:latin typeface="Arial" charset="0"/>
              </a:rPr>
              <a:t>: </a:t>
            </a:r>
            <a:r>
              <a:rPr lang="en-US" sz="2400" b="1" dirty="0" err="1">
                <a:solidFill>
                  <a:srgbClr val="0070C0"/>
                </a:solidFill>
                <a:latin typeface="Arial" charset="0"/>
              </a:rPr>
              <a:t>Cô</a:t>
            </a:r>
            <a:r>
              <a:rPr lang="en-US" sz="2400" b="1" dirty="0">
                <a:solidFill>
                  <a:srgbClr val="0070C0"/>
                </a:solidFill>
                <a:latin typeface="Arial" charset="0"/>
              </a:rPr>
              <a:t> chia </a:t>
            </a:r>
            <a:r>
              <a:rPr lang="en-US" sz="2400" b="1" dirty="0" err="1">
                <a:solidFill>
                  <a:srgbClr val="0070C0"/>
                </a:solidFill>
                <a:latin typeface="Arial" charset="0"/>
              </a:rPr>
              <a:t>các</a:t>
            </a:r>
            <a:r>
              <a:rPr lang="en-US" sz="2400" b="1" dirty="0">
                <a:solidFill>
                  <a:srgbClr val="0070C0"/>
                </a:solidFill>
                <a:latin typeface="Arial" charset="0"/>
              </a:rPr>
              <a:t> </a:t>
            </a:r>
            <a:r>
              <a:rPr lang="en-US" sz="2400" b="1" dirty="0" err="1">
                <a:solidFill>
                  <a:srgbClr val="0070C0"/>
                </a:solidFill>
                <a:latin typeface="Arial" charset="0"/>
              </a:rPr>
              <a:t>bạn</a:t>
            </a:r>
            <a:r>
              <a:rPr lang="en-US" sz="2400" b="1" dirty="0">
                <a:solidFill>
                  <a:srgbClr val="0070C0"/>
                </a:solidFill>
                <a:latin typeface="Arial" charset="0"/>
              </a:rPr>
              <a:t> </a:t>
            </a:r>
            <a:r>
              <a:rPr lang="en-US" sz="2400" b="1" dirty="0" err="1">
                <a:solidFill>
                  <a:srgbClr val="0070C0"/>
                </a:solidFill>
                <a:latin typeface="Arial" charset="0"/>
              </a:rPr>
              <a:t>ra</a:t>
            </a:r>
            <a:r>
              <a:rPr lang="en-US" sz="2400" b="1" dirty="0">
                <a:solidFill>
                  <a:srgbClr val="0070C0"/>
                </a:solidFill>
                <a:latin typeface="Arial" charset="0"/>
              </a:rPr>
              <a:t> </a:t>
            </a:r>
            <a:r>
              <a:rPr lang="en-US" sz="2400" b="1" dirty="0" err="1">
                <a:solidFill>
                  <a:srgbClr val="0070C0"/>
                </a:solidFill>
                <a:latin typeface="Arial" charset="0"/>
              </a:rPr>
              <a:t>làm</a:t>
            </a:r>
            <a:r>
              <a:rPr lang="en-US" sz="2400" b="1" dirty="0">
                <a:solidFill>
                  <a:srgbClr val="0070C0"/>
                </a:solidFill>
                <a:latin typeface="Arial" charset="0"/>
              </a:rPr>
              <a:t> 3 </a:t>
            </a:r>
            <a:r>
              <a:rPr lang="en-US" sz="2400" b="1" dirty="0" err="1">
                <a:solidFill>
                  <a:srgbClr val="0070C0"/>
                </a:solidFill>
                <a:latin typeface="Arial" charset="0"/>
              </a:rPr>
              <a:t>tổ</a:t>
            </a:r>
            <a:r>
              <a:rPr lang="en-US" sz="2400" b="1" dirty="0">
                <a:solidFill>
                  <a:srgbClr val="0070C0"/>
                </a:solidFill>
                <a:latin typeface="Arial" charset="0"/>
              </a:rPr>
              <a:t>, </a:t>
            </a:r>
            <a:r>
              <a:rPr lang="en-US" sz="2400" b="1" dirty="0" err="1">
                <a:solidFill>
                  <a:srgbClr val="0070C0"/>
                </a:solidFill>
                <a:latin typeface="Arial" charset="0"/>
              </a:rPr>
              <a:t>trên</a:t>
            </a:r>
            <a:r>
              <a:rPr lang="en-US" sz="2400" b="1" dirty="0">
                <a:solidFill>
                  <a:srgbClr val="0070C0"/>
                </a:solidFill>
                <a:latin typeface="Arial" charset="0"/>
              </a:rPr>
              <a:t> </a:t>
            </a:r>
            <a:r>
              <a:rPr lang="en-US" sz="2400" b="1" dirty="0" err="1">
                <a:solidFill>
                  <a:srgbClr val="0070C0"/>
                </a:solidFill>
                <a:latin typeface="Arial" charset="0"/>
              </a:rPr>
              <a:t>bảng</a:t>
            </a:r>
            <a:r>
              <a:rPr lang="en-US" sz="2400" b="1" dirty="0">
                <a:solidFill>
                  <a:srgbClr val="0070C0"/>
                </a:solidFill>
                <a:latin typeface="Arial" charset="0"/>
              </a:rPr>
              <a:t> </a:t>
            </a:r>
            <a:r>
              <a:rPr lang="en-US" sz="2400" b="1" dirty="0" err="1">
                <a:solidFill>
                  <a:srgbClr val="0070C0"/>
                </a:solidFill>
                <a:latin typeface="Arial" charset="0"/>
              </a:rPr>
              <a:t>cô</a:t>
            </a:r>
            <a:r>
              <a:rPr lang="en-US" sz="2400" b="1" dirty="0">
                <a:solidFill>
                  <a:srgbClr val="0070C0"/>
                </a:solidFill>
                <a:latin typeface="Arial" charset="0"/>
              </a:rPr>
              <a:t> </a:t>
            </a:r>
            <a:r>
              <a:rPr lang="en-US" sz="2400" b="1" dirty="0" err="1">
                <a:solidFill>
                  <a:srgbClr val="0070C0"/>
                </a:solidFill>
                <a:latin typeface="Arial" charset="0"/>
              </a:rPr>
              <a:t>rất</a:t>
            </a:r>
            <a:r>
              <a:rPr lang="en-US" sz="2400" b="1" dirty="0">
                <a:solidFill>
                  <a:srgbClr val="0070C0"/>
                </a:solidFill>
                <a:latin typeface="Arial" charset="0"/>
              </a:rPr>
              <a:t> </a:t>
            </a:r>
            <a:r>
              <a:rPr lang="en-US" sz="2400" b="1" dirty="0" err="1">
                <a:solidFill>
                  <a:srgbClr val="0070C0"/>
                </a:solidFill>
                <a:latin typeface="Arial" charset="0"/>
              </a:rPr>
              <a:t>nhiều</a:t>
            </a:r>
            <a:r>
              <a:rPr lang="en-US" sz="2400" b="1" dirty="0">
                <a:solidFill>
                  <a:srgbClr val="0070C0"/>
                </a:solidFill>
                <a:latin typeface="Arial" charset="0"/>
              </a:rPr>
              <a:t> </a:t>
            </a:r>
            <a:r>
              <a:rPr lang="en-US" sz="2400" b="1" dirty="0" err="1" smtClean="0">
                <a:solidFill>
                  <a:srgbClr val="0070C0"/>
                </a:solidFill>
                <a:latin typeface="Arial" charset="0"/>
              </a:rPr>
              <a:t>nhóm</a:t>
            </a:r>
            <a:r>
              <a:rPr lang="en-US" sz="2400" b="1" dirty="0" smtClean="0">
                <a:solidFill>
                  <a:srgbClr val="0070C0"/>
                </a:solidFill>
                <a:latin typeface="Arial" charset="0"/>
              </a:rPr>
              <a:t> </a:t>
            </a:r>
            <a:r>
              <a:rPr lang="en-US" sz="2400" b="1" dirty="0" err="1" smtClean="0">
                <a:solidFill>
                  <a:srgbClr val="0070C0"/>
                </a:solidFill>
                <a:latin typeface="Arial" charset="0"/>
              </a:rPr>
              <a:t>có</a:t>
            </a:r>
            <a:r>
              <a:rPr lang="en-US" sz="2400" b="1" dirty="0" smtClean="0">
                <a:solidFill>
                  <a:srgbClr val="0070C0"/>
                </a:solidFill>
                <a:latin typeface="Arial" charset="0"/>
              </a:rPr>
              <a:t> </a:t>
            </a:r>
            <a:r>
              <a:rPr lang="en-US" sz="2400" b="1" dirty="0" err="1">
                <a:solidFill>
                  <a:srgbClr val="0070C0"/>
                </a:solidFill>
                <a:latin typeface="Arial" charset="0"/>
              </a:rPr>
              <a:t>các</a:t>
            </a:r>
            <a:r>
              <a:rPr lang="en-US" sz="2400" b="1" dirty="0">
                <a:solidFill>
                  <a:srgbClr val="0070C0"/>
                </a:solidFill>
                <a:latin typeface="Arial" charset="0"/>
              </a:rPr>
              <a:t> con </a:t>
            </a:r>
            <a:r>
              <a:rPr lang="en-US" sz="2400" b="1" dirty="0" err="1">
                <a:solidFill>
                  <a:srgbClr val="0070C0"/>
                </a:solidFill>
                <a:latin typeface="Arial" charset="0"/>
              </a:rPr>
              <a:t>vật</a:t>
            </a:r>
            <a:r>
              <a:rPr lang="en-US" sz="2400" b="1" dirty="0">
                <a:solidFill>
                  <a:srgbClr val="0070C0"/>
                </a:solidFill>
                <a:latin typeface="Arial" charset="0"/>
              </a:rPr>
              <a:t> </a:t>
            </a:r>
            <a:r>
              <a:rPr lang="en-US" sz="2400" b="1" dirty="0" err="1">
                <a:solidFill>
                  <a:srgbClr val="0070C0"/>
                </a:solidFill>
                <a:latin typeface="Arial" charset="0"/>
              </a:rPr>
              <a:t>khác</a:t>
            </a:r>
            <a:r>
              <a:rPr lang="en-US" sz="2400" b="1" dirty="0">
                <a:solidFill>
                  <a:srgbClr val="0070C0"/>
                </a:solidFill>
                <a:latin typeface="Arial" charset="0"/>
              </a:rPr>
              <a:t> </a:t>
            </a:r>
            <a:r>
              <a:rPr lang="en-US" sz="2400" b="1" dirty="0" err="1">
                <a:solidFill>
                  <a:srgbClr val="0070C0"/>
                </a:solidFill>
                <a:latin typeface="Arial" charset="0"/>
              </a:rPr>
              <a:t>nhau</a:t>
            </a:r>
            <a:r>
              <a:rPr lang="en-US" sz="2400" b="1" dirty="0">
                <a:solidFill>
                  <a:srgbClr val="0070C0"/>
                </a:solidFill>
                <a:latin typeface="Arial" charset="0"/>
              </a:rPr>
              <a:t>, </a:t>
            </a:r>
            <a:r>
              <a:rPr lang="en-US" sz="2400" b="1" dirty="0" err="1">
                <a:solidFill>
                  <a:srgbClr val="0070C0"/>
                </a:solidFill>
                <a:latin typeface="Arial" charset="0"/>
              </a:rPr>
              <a:t>nhiệm</a:t>
            </a:r>
            <a:r>
              <a:rPr lang="en-US" sz="2400" b="1" dirty="0">
                <a:solidFill>
                  <a:srgbClr val="0070C0"/>
                </a:solidFill>
                <a:latin typeface="Arial" charset="0"/>
              </a:rPr>
              <a:t> </a:t>
            </a:r>
            <a:r>
              <a:rPr lang="en-US" sz="2400" b="1" dirty="0" err="1">
                <a:solidFill>
                  <a:srgbClr val="0070C0"/>
                </a:solidFill>
                <a:latin typeface="Arial" charset="0"/>
              </a:rPr>
              <a:t>vụ</a:t>
            </a:r>
            <a:r>
              <a:rPr lang="en-US" sz="2400" b="1" dirty="0">
                <a:solidFill>
                  <a:srgbClr val="0070C0"/>
                </a:solidFill>
                <a:latin typeface="Arial" charset="0"/>
              </a:rPr>
              <a:t> </a:t>
            </a:r>
            <a:r>
              <a:rPr lang="en-US" sz="2400" b="1" dirty="0" err="1">
                <a:solidFill>
                  <a:srgbClr val="0070C0"/>
                </a:solidFill>
                <a:latin typeface="Arial" charset="0"/>
              </a:rPr>
              <a:t>của</a:t>
            </a:r>
            <a:r>
              <a:rPr lang="en-US" sz="2400" b="1" dirty="0">
                <a:solidFill>
                  <a:srgbClr val="0070C0"/>
                </a:solidFill>
                <a:latin typeface="Arial" charset="0"/>
              </a:rPr>
              <a:t> </a:t>
            </a:r>
            <a:r>
              <a:rPr lang="en-US" sz="2400" b="1" dirty="0" err="1">
                <a:solidFill>
                  <a:srgbClr val="0070C0"/>
                </a:solidFill>
                <a:latin typeface="Arial" charset="0"/>
              </a:rPr>
              <a:t>các</a:t>
            </a:r>
            <a:r>
              <a:rPr lang="en-US" sz="2400" b="1" dirty="0">
                <a:solidFill>
                  <a:srgbClr val="0070C0"/>
                </a:solidFill>
                <a:latin typeface="Arial" charset="0"/>
              </a:rPr>
              <a:t> </a:t>
            </a:r>
            <a:r>
              <a:rPr lang="en-US" sz="2400" b="1" dirty="0" err="1" smtClean="0">
                <a:solidFill>
                  <a:srgbClr val="0070C0"/>
                </a:solidFill>
                <a:latin typeface="Arial" charset="0"/>
              </a:rPr>
              <a:t>đội</a:t>
            </a:r>
            <a:r>
              <a:rPr lang="en-US" sz="2400" b="1" dirty="0" smtClean="0">
                <a:solidFill>
                  <a:srgbClr val="0070C0"/>
                </a:solidFill>
                <a:latin typeface="Arial" charset="0"/>
              </a:rPr>
              <a:t> </a:t>
            </a:r>
            <a:r>
              <a:rPr lang="en-US" sz="2400" b="1" dirty="0" err="1">
                <a:solidFill>
                  <a:srgbClr val="0070C0"/>
                </a:solidFill>
                <a:latin typeface="Arial" charset="0"/>
              </a:rPr>
              <a:t>là</a:t>
            </a:r>
            <a:r>
              <a:rPr lang="en-US" sz="2400" b="1" dirty="0">
                <a:solidFill>
                  <a:srgbClr val="0070C0"/>
                </a:solidFill>
                <a:latin typeface="Arial" charset="0"/>
              </a:rPr>
              <a:t> </a:t>
            </a:r>
            <a:r>
              <a:rPr lang="en-US" sz="2400" b="1" dirty="0" err="1">
                <a:solidFill>
                  <a:srgbClr val="0070C0"/>
                </a:solidFill>
                <a:latin typeface="Arial" charset="0"/>
              </a:rPr>
              <a:t>gắn</a:t>
            </a:r>
            <a:r>
              <a:rPr lang="en-US" sz="2400" b="1" dirty="0">
                <a:solidFill>
                  <a:srgbClr val="0070C0"/>
                </a:solidFill>
                <a:latin typeface="Arial" charset="0"/>
              </a:rPr>
              <a:t> </a:t>
            </a:r>
            <a:r>
              <a:rPr lang="en-US" sz="2400" b="1" dirty="0" err="1">
                <a:solidFill>
                  <a:srgbClr val="0070C0"/>
                </a:solidFill>
                <a:latin typeface="Arial" charset="0"/>
              </a:rPr>
              <a:t>thêm</a:t>
            </a:r>
            <a:r>
              <a:rPr lang="en-US" sz="2400" b="1" dirty="0">
                <a:solidFill>
                  <a:srgbClr val="0070C0"/>
                </a:solidFill>
                <a:latin typeface="Arial" charset="0"/>
              </a:rPr>
              <a:t> </a:t>
            </a:r>
            <a:r>
              <a:rPr lang="en-US" sz="2400" b="1" dirty="0" err="1">
                <a:solidFill>
                  <a:srgbClr val="0070C0"/>
                </a:solidFill>
                <a:latin typeface="Arial" charset="0"/>
              </a:rPr>
              <a:t>các</a:t>
            </a:r>
            <a:r>
              <a:rPr lang="en-US" sz="2400" b="1" dirty="0">
                <a:solidFill>
                  <a:srgbClr val="0070C0"/>
                </a:solidFill>
                <a:latin typeface="Arial" charset="0"/>
              </a:rPr>
              <a:t> con </a:t>
            </a:r>
            <a:r>
              <a:rPr lang="en-US" sz="2400" b="1" dirty="0" err="1">
                <a:solidFill>
                  <a:srgbClr val="0070C0"/>
                </a:solidFill>
                <a:latin typeface="Arial" charset="0"/>
              </a:rPr>
              <a:t>vật</a:t>
            </a:r>
            <a:r>
              <a:rPr lang="en-US" sz="2400" b="1" dirty="0">
                <a:solidFill>
                  <a:srgbClr val="0070C0"/>
                </a:solidFill>
                <a:latin typeface="Arial" charset="0"/>
              </a:rPr>
              <a:t> </a:t>
            </a:r>
            <a:r>
              <a:rPr lang="en-US" sz="2400" b="1" dirty="0" err="1">
                <a:solidFill>
                  <a:srgbClr val="0070C0"/>
                </a:solidFill>
                <a:latin typeface="Arial" charset="0"/>
              </a:rPr>
              <a:t>có</a:t>
            </a:r>
            <a:r>
              <a:rPr lang="en-US" sz="2400" b="1" dirty="0">
                <a:solidFill>
                  <a:srgbClr val="0070C0"/>
                </a:solidFill>
                <a:latin typeface="Arial" charset="0"/>
              </a:rPr>
              <a:t> </a:t>
            </a:r>
            <a:r>
              <a:rPr lang="en-US" sz="2400" b="1" dirty="0" err="1">
                <a:solidFill>
                  <a:srgbClr val="0070C0"/>
                </a:solidFill>
                <a:latin typeface="Arial" charset="0"/>
              </a:rPr>
              <a:t>cùng</a:t>
            </a:r>
            <a:r>
              <a:rPr lang="en-US" sz="2400" b="1" dirty="0">
                <a:solidFill>
                  <a:srgbClr val="0070C0"/>
                </a:solidFill>
                <a:latin typeface="Arial" charset="0"/>
              </a:rPr>
              <a:t> </a:t>
            </a:r>
            <a:r>
              <a:rPr lang="en-US" sz="2400" b="1" dirty="0" err="1">
                <a:solidFill>
                  <a:srgbClr val="0070C0"/>
                </a:solidFill>
                <a:latin typeface="Arial" charset="0"/>
              </a:rPr>
              <a:t>môi</a:t>
            </a:r>
            <a:r>
              <a:rPr lang="en-US" sz="2400" b="1" dirty="0">
                <a:solidFill>
                  <a:srgbClr val="0070C0"/>
                </a:solidFill>
                <a:latin typeface="Arial" charset="0"/>
              </a:rPr>
              <a:t> </a:t>
            </a:r>
            <a:r>
              <a:rPr lang="en-US" sz="2400" b="1" dirty="0" err="1">
                <a:solidFill>
                  <a:srgbClr val="0070C0"/>
                </a:solidFill>
                <a:latin typeface="Arial" charset="0"/>
              </a:rPr>
              <a:t>trường</a:t>
            </a:r>
            <a:r>
              <a:rPr lang="en-US" sz="2400" b="1" dirty="0">
                <a:solidFill>
                  <a:srgbClr val="0070C0"/>
                </a:solidFill>
                <a:latin typeface="Arial" charset="0"/>
              </a:rPr>
              <a:t> </a:t>
            </a:r>
            <a:r>
              <a:rPr lang="en-US" sz="2400" b="1" dirty="0" err="1">
                <a:solidFill>
                  <a:srgbClr val="0070C0"/>
                </a:solidFill>
                <a:latin typeface="Arial" charset="0"/>
              </a:rPr>
              <a:t>sống</a:t>
            </a:r>
            <a:r>
              <a:rPr lang="en-US" sz="2400" b="1" dirty="0">
                <a:solidFill>
                  <a:srgbClr val="0070C0"/>
                </a:solidFill>
                <a:latin typeface="Arial" charset="0"/>
              </a:rPr>
              <a:t> </a:t>
            </a:r>
            <a:r>
              <a:rPr lang="en-US" sz="2400" b="1" dirty="0" err="1">
                <a:solidFill>
                  <a:srgbClr val="0070C0"/>
                </a:solidFill>
                <a:latin typeface="Arial" charset="0"/>
              </a:rPr>
              <a:t>sao</a:t>
            </a:r>
            <a:r>
              <a:rPr lang="en-US" sz="2400" b="1" dirty="0">
                <a:solidFill>
                  <a:srgbClr val="0070C0"/>
                </a:solidFill>
                <a:latin typeface="Arial" charset="0"/>
              </a:rPr>
              <a:t> </a:t>
            </a:r>
            <a:r>
              <a:rPr lang="en-US" sz="2400" b="1" dirty="0" err="1">
                <a:solidFill>
                  <a:srgbClr val="0070C0"/>
                </a:solidFill>
                <a:latin typeface="Arial" charset="0"/>
              </a:rPr>
              <a:t>cho</a:t>
            </a:r>
            <a:r>
              <a:rPr lang="en-US" sz="2400" b="1" dirty="0">
                <a:solidFill>
                  <a:srgbClr val="0070C0"/>
                </a:solidFill>
                <a:latin typeface="Arial" charset="0"/>
              </a:rPr>
              <a:t> </a:t>
            </a:r>
            <a:r>
              <a:rPr lang="en-US" sz="2400" b="1" dirty="0" err="1">
                <a:solidFill>
                  <a:srgbClr val="0070C0"/>
                </a:solidFill>
                <a:latin typeface="Arial" charset="0"/>
              </a:rPr>
              <a:t>mỗi</a:t>
            </a:r>
            <a:r>
              <a:rPr lang="en-US" sz="2400" b="1" dirty="0">
                <a:solidFill>
                  <a:srgbClr val="0070C0"/>
                </a:solidFill>
                <a:latin typeface="Arial" charset="0"/>
              </a:rPr>
              <a:t> </a:t>
            </a:r>
            <a:r>
              <a:rPr lang="en-US" sz="2400" b="1" dirty="0" err="1">
                <a:solidFill>
                  <a:srgbClr val="0070C0"/>
                </a:solidFill>
                <a:latin typeface="Arial" charset="0"/>
              </a:rPr>
              <a:t>chuồng</a:t>
            </a:r>
            <a:r>
              <a:rPr lang="en-US" sz="2400" b="1" dirty="0">
                <a:solidFill>
                  <a:srgbClr val="0070C0"/>
                </a:solidFill>
                <a:latin typeface="Arial" charset="0"/>
              </a:rPr>
              <a:t> </a:t>
            </a:r>
            <a:r>
              <a:rPr lang="en-US" sz="2400" b="1" dirty="0" err="1" smtClean="0">
                <a:solidFill>
                  <a:srgbClr val="0070C0"/>
                </a:solidFill>
                <a:latin typeface="Arial" charset="0"/>
              </a:rPr>
              <a:t>có</a:t>
            </a:r>
            <a:r>
              <a:rPr lang="en-US" sz="2400" b="1" dirty="0" smtClean="0">
                <a:solidFill>
                  <a:srgbClr val="0070C0"/>
                </a:solidFill>
                <a:latin typeface="Arial" charset="0"/>
              </a:rPr>
              <a:t> </a:t>
            </a:r>
            <a:r>
              <a:rPr lang="en-US" sz="2400" b="1" dirty="0" err="1" smtClean="0">
                <a:solidFill>
                  <a:srgbClr val="0070C0"/>
                </a:solidFill>
                <a:latin typeface="Arial" charset="0"/>
              </a:rPr>
              <a:t>tất</a:t>
            </a:r>
            <a:r>
              <a:rPr lang="en-US" sz="2400" b="1" dirty="0" smtClean="0">
                <a:solidFill>
                  <a:srgbClr val="0070C0"/>
                </a:solidFill>
                <a:latin typeface="Arial" charset="0"/>
              </a:rPr>
              <a:t> </a:t>
            </a:r>
            <a:r>
              <a:rPr lang="en-US" sz="2400" b="1" dirty="0" err="1" smtClean="0">
                <a:solidFill>
                  <a:srgbClr val="0070C0"/>
                </a:solidFill>
                <a:latin typeface="Arial" charset="0"/>
              </a:rPr>
              <a:t>cả</a:t>
            </a:r>
            <a:r>
              <a:rPr lang="en-US" sz="2400" b="1" dirty="0" smtClean="0">
                <a:solidFill>
                  <a:srgbClr val="0070C0"/>
                </a:solidFill>
                <a:latin typeface="Arial" charset="0"/>
              </a:rPr>
              <a:t> 4 con.</a:t>
            </a:r>
            <a:endParaRPr lang="en-US" sz="2400" b="1" dirty="0">
              <a:solidFill>
                <a:srgbClr val="0070C0"/>
              </a:solidFill>
              <a:latin typeface="Arial" charset="0"/>
            </a:endParaRPr>
          </a:p>
          <a:p>
            <a:pPr algn="just"/>
            <a:r>
              <a:rPr lang="en-US" sz="2400" b="1" dirty="0">
                <a:solidFill>
                  <a:srgbClr val="0070C0"/>
                </a:solidFill>
                <a:latin typeface="Arial" charset="0"/>
              </a:rPr>
              <a:t>- </a:t>
            </a:r>
            <a:r>
              <a:rPr lang="en-US" sz="2400" b="1" dirty="0" err="1">
                <a:solidFill>
                  <a:srgbClr val="0070C0"/>
                </a:solidFill>
                <a:latin typeface="Arial" charset="0"/>
              </a:rPr>
              <a:t>Luật</a:t>
            </a:r>
            <a:r>
              <a:rPr lang="en-US" sz="2400" b="1" dirty="0">
                <a:solidFill>
                  <a:srgbClr val="0070C0"/>
                </a:solidFill>
                <a:latin typeface="Arial" charset="0"/>
              </a:rPr>
              <a:t> </a:t>
            </a:r>
            <a:r>
              <a:rPr lang="en-US" sz="2400" b="1" dirty="0" err="1">
                <a:solidFill>
                  <a:srgbClr val="0070C0"/>
                </a:solidFill>
                <a:latin typeface="Arial" charset="0"/>
              </a:rPr>
              <a:t>chơi</a:t>
            </a:r>
            <a:r>
              <a:rPr lang="en-US" sz="2400" b="1" dirty="0">
                <a:solidFill>
                  <a:srgbClr val="0070C0"/>
                </a:solidFill>
                <a:latin typeface="Arial" charset="0"/>
              </a:rPr>
              <a:t>: </a:t>
            </a:r>
            <a:r>
              <a:rPr lang="en-US" sz="2400" b="1" dirty="0" err="1">
                <a:solidFill>
                  <a:srgbClr val="0070C0"/>
                </a:solidFill>
                <a:latin typeface="Arial" charset="0"/>
              </a:rPr>
              <a:t>Lần</a:t>
            </a:r>
            <a:r>
              <a:rPr lang="en-US" sz="2400" b="1" dirty="0">
                <a:solidFill>
                  <a:srgbClr val="0070C0"/>
                </a:solidFill>
                <a:latin typeface="Arial" charset="0"/>
              </a:rPr>
              <a:t> </a:t>
            </a:r>
            <a:r>
              <a:rPr lang="en-US" sz="2400" b="1" dirty="0" err="1">
                <a:solidFill>
                  <a:srgbClr val="0070C0"/>
                </a:solidFill>
                <a:latin typeface="Arial" charset="0"/>
              </a:rPr>
              <a:t>lượt</a:t>
            </a:r>
            <a:r>
              <a:rPr lang="en-US" sz="2400" b="1" dirty="0">
                <a:solidFill>
                  <a:srgbClr val="0070C0"/>
                </a:solidFill>
                <a:latin typeface="Arial" charset="0"/>
              </a:rPr>
              <a:t> </a:t>
            </a:r>
            <a:r>
              <a:rPr lang="en-US" sz="2400" b="1" dirty="0" err="1">
                <a:solidFill>
                  <a:srgbClr val="0070C0"/>
                </a:solidFill>
                <a:latin typeface="Arial" charset="0"/>
              </a:rPr>
              <a:t>từng</a:t>
            </a:r>
            <a:r>
              <a:rPr lang="en-US" sz="2400" b="1" dirty="0">
                <a:solidFill>
                  <a:srgbClr val="0070C0"/>
                </a:solidFill>
                <a:latin typeface="Arial" charset="0"/>
              </a:rPr>
              <a:t> </a:t>
            </a:r>
            <a:r>
              <a:rPr lang="en-US" sz="2400" b="1" dirty="0" err="1">
                <a:solidFill>
                  <a:srgbClr val="0070C0"/>
                </a:solidFill>
                <a:latin typeface="Arial" charset="0"/>
              </a:rPr>
              <a:t>bạn</a:t>
            </a:r>
            <a:r>
              <a:rPr lang="en-US" sz="2400" b="1" dirty="0">
                <a:solidFill>
                  <a:srgbClr val="0070C0"/>
                </a:solidFill>
                <a:latin typeface="Arial" charset="0"/>
              </a:rPr>
              <a:t> </a:t>
            </a:r>
            <a:r>
              <a:rPr lang="en-US" sz="2400" b="1" dirty="0" err="1" smtClean="0">
                <a:solidFill>
                  <a:srgbClr val="0070C0"/>
                </a:solidFill>
                <a:latin typeface="Arial" charset="0"/>
              </a:rPr>
              <a:t>lên</a:t>
            </a:r>
            <a:r>
              <a:rPr lang="en-US" sz="2400" b="1" dirty="0" smtClean="0">
                <a:solidFill>
                  <a:srgbClr val="0070C0"/>
                </a:solidFill>
                <a:latin typeface="Arial" charset="0"/>
              </a:rPr>
              <a:t> </a:t>
            </a:r>
            <a:r>
              <a:rPr lang="en-US" sz="2400" b="1" dirty="0" err="1" smtClean="0">
                <a:solidFill>
                  <a:srgbClr val="0070C0"/>
                </a:solidFill>
                <a:latin typeface="Arial" charset="0"/>
              </a:rPr>
              <a:t>mỗi</a:t>
            </a:r>
            <a:r>
              <a:rPr lang="en-US" sz="2400" b="1" dirty="0" smtClean="0">
                <a:solidFill>
                  <a:srgbClr val="0070C0"/>
                </a:solidFill>
                <a:latin typeface="Arial" charset="0"/>
              </a:rPr>
              <a:t> </a:t>
            </a:r>
            <a:r>
              <a:rPr lang="en-US" sz="2400" b="1" dirty="0" err="1" smtClean="0">
                <a:solidFill>
                  <a:srgbClr val="0070C0"/>
                </a:solidFill>
                <a:latin typeface="Arial" charset="0"/>
              </a:rPr>
              <a:t>bạn</a:t>
            </a:r>
            <a:r>
              <a:rPr lang="en-US" sz="2400" b="1" dirty="0" smtClean="0">
                <a:solidFill>
                  <a:srgbClr val="0070C0"/>
                </a:solidFill>
                <a:latin typeface="Arial" charset="0"/>
              </a:rPr>
              <a:t> </a:t>
            </a:r>
            <a:r>
              <a:rPr lang="en-US" sz="2400" b="1" dirty="0" err="1" smtClean="0">
                <a:solidFill>
                  <a:srgbClr val="0070C0"/>
                </a:solidFill>
                <a:latin typeface="Arial" charset="0"/>
              </a:rPr>
              <a:t>gắn</a:t>
            </a:r>
            <a:r>
              <a:rPr lang="en-US" sz="2400" b="1" dirty="0" smtClean="0">
                <a:solidFill>
                  <a:srgbClr val="0070C0"/>
                </a:solidFill>
                <a:latin typeface="Arial" charset="0"/>
              </a:rPr>
              <a:t> 1 con, </a:t>
            </a:r>
            <a:r>
              <a:rPr lang="en-US" sz="2400" b="1" dirty="0" err="1">
                <a:solidFill>
                  <a:srgbClr val="0070C0"/>
                </a:solidFill>
                <a:latin typeface="Arial" charset="0"/>
              </a:rPr>
              <a:t>sau</a:t>
            </a:r>
            <a:r>
              <a:rPr lang="en-US" sz="2400" b="1" dirty="0">
                <a:solidFill>
                  <a:srgbClr val="0070C0"/>
                </a:solidFill>
                <a:latin typeface="Arial" charset="0"/>
              </a:rPr>
              <a:t> </a:t>
            </a:r>
            <a:r>
              <a:rPr lang="en-US" sz="2400" b="1" dirty="0" err="1">
                <a:solidFill>
                  <a:srgbClr val="0070C0"/>
                </a:solidFill>
                <a:latin typeface="Arial" charset="0"/>
              </a:rPr>
              <a:t>đó</a:t>
            </a:r>
            <a:r>
              <a:rPr lang="en-US" sz="2400" b="1" dirty="0">
                <a:solidFill>
                  <a:srgbClr val="0070C0"/>
                </a:solidFill>
                <a:latin typeface="Arial" charset="0"/>
              </a:rPr>
              <a:t> </a:t>
            </a:r>
            <a:r>
              <a:rPr lang="en-US" sz="2400" b="1" dirty="0" err="1">
                <a:solidFill>
                  <a:srgbClr val="0070C0"/>
                </a:solidFill>
                <a:latin typeface="Arial" charset="0"/>
              </a:rPr>
              <a:t>về</a:t>
            </a:r>
            <a:r>
              <a:rPr lang="en-US" sz="2400" b="1" dirty="0">
                <a:solidFill>
                  <a:srgbClr val="0070C0"/>
                </a:solidFill>
                <a:latin typeface="Arial" charset="0"/>
              </a:rPr>
              <a:t> </a:t>
            </a:r>
            <a:r>
              <a:rPr lang="en-US" sz="2400" b="1" dirty="0" err="1">
                <a:solidFill>
                  <a:srgbClr val="0070C0"/>
                </a:solidFill>
                <a:latin typeface="Arial" charset="0"/>
              </a:rPr>
              <a:t>cuối</a:t>
            </a:r>
            <a:r>
              <a:rPr lang="en-US" sz="2400" b="1" dirty="0">
                <a:solidFill>
                  <a:srgbClr val="0070C0"/>
                </a:solidFill>
                <a:latin typeface="Arial" charset="0"/>
              </a:rPr>
              <a:t> </a:t>
            </a:r>
            <a:r>
              <a:rPr lang="en-US" sz="2400" b="1" dirty="0" err="1">
                <a:solidFill>
                  <a:srgbClr val="0070C0"/>
                </a:solidFill>
                <a:latin typeface="Arial" charset="0"/>
              </a:rPr>
              <a:t>hàng</a:t>
            </a:r>
            <a:r>
              <a:rPr lang="en-US" sz="2400" b="1" dirty="0">
                <a:solidFill>
                  <a:srgbClr val="0070C0"/>
                </a:solidFill>
                <a:latin typeface="Arial" charset="0"/>
              </a:rPr>
              <a:t> </a:t>
            </a:r>
            <a:r>
              <a:rPr lang="en-US" sz="2400" b="1" dirty="0" err="1">
                <a:solidFill>
                  <a:srgbClr val="0070C0"/>
                </a:solidFill>
                <a:latin typeface="Arial" charset="0"/>
              </a:rPr>
              <a:t>bạn</a:t>
            </a:r>
            <a:r>
              <a:rPr lang="en-US" sz="2400" b="1" dirty="0">
                <a:solidFill>
                  <a:srgbClr val="0070C0"/>
                </a:solidFill>
                <a:latin typeface="Arial" charset="0"/>
              </a:rPr>
              <a:t> </a:t>
            </a:r>
            <a:r>
              <a:rPr lang="en-US" sz="2400" b="1" dirty="0" err="1">
                <a:solidFill>
                  <a:srgbClr val="0070C0"/>
                </a:solidFill>
                <a:latin typeface="Arial" charset="0"/>
              </a:rPr>
              <a:t>tiếp</a:t>
            </a:r>
            <a:r>
              <a:rPr lang="en-US" sz="2400" b="1" dirty="0">
                <a:solidFill>
                  <a:srgbClr val="0070C0"/>
                </a:solidFill>
                <a:latin typeface="Arial" charset="0"/>
              </a:rPr>
              <a:t> </a:t>
            </a:r>
            <a:r>
              <a:rPr lang="en-US" sz="2400" b="1" dirty="0" err="1">
                <a:solidFill>
                  <a:srgbClr val="0070C0"/>
                </a:solidFill>
                <a:latin typeface="Arial" charset="0"/>
              </a:rPr>
              <a:t>theo</a:t>
            </a:r>
            <a:r>
              <a:rPr lang="en-US" sz="2400" b="1" dirty="0">
                <a:solidFill>
                  <a:srgbClr val="0070C0"/>
                </a:solidFill>
                <a:latin typeface="Arial" charset="0"/>
              </a:rPr>
              <a:t>, </a:t>
            </a:r>
            <a:r>
              <a:rPr lang="en-US" sz="2400" b="1" dirty="0" err="1">
                <a:solidFill>
                  <a:srgbClr val="0070C0"/>
                </a:solidFill>
                <a:latin typeface="Arial" charset="0"/>
              </a:rPr>
              <a:t>thời</a:t>
            </a:r>
            <a:r>
              <a:rPr lang="en-US" sz="2400" b="1" dirty="0">
                <a:solidFill>
                  <a:srgbClr val="0070C0"/>
                </a:solidFill>
                <a:latin typeface="Arial" charset="0"/>
              </a:rPr>
              <a:t> </a:t>
            </a:r>
            <a:r>
              <a:rPr lang="en-US" sz="2400" b="1" dirty="0" err="1">
                <a:solidFill>
                  <a:srgbClr val="0070C0"/>
                </a:solidFill>
                <a:latin typeface="Arial" charset="0"/>
              </a:rPr>
              <a:t>gian</a:t>
            </a:r>
            <a:r>
              <a:rPr lang="en-US" sz="2400" b="1" dirty="0">
                <a:solidFill>
                  <a:srgbClr val="0070C0"/>
                </a:solidFill>
                <a:latin typeface="Arial" charset="0"/>
              </a:rPr>
              <a:t> </a:t>
            </a:r>
            <a:r>
              <a:rPr lang="en-US" sz="2400" b="1" dirty="0" err="1">
                <a:solidFill>
                  <a:srgbClr val="0070C0"/>
                </a:solidFill>
                <a:latin typeface="Arial" charset="0"/>
              </a:rPr>
              <a:t>là</a:t>
            </a:r>
            <a:r>
              <a:rPr lang="en-US" sz="2400" b="1" dirty="0">
                <a:solidFill>
                  <a:srgbClr val="0070C0"/>
                </a:solidFill>
                <a:latin typeface="Arial" charset="0"/>
              </a:rPr>
              <a:t> 1 </a:t>
            </a:r>
            <a:r>
              <a:rPr lang="en-US" sz="2400" b="1" dirty="0" err="1">
                <a:solidFill>
                  <a:srgbClr val="0070C0"/>
                </a:solidFill>
                <a:latin typeface="Arial" charset="0"/>
              </a:rPr>
              <a:t>bản</a:t>
            </a:r>
            <a:r>
              <a:rPr lang="en-US" sz="2400" b="1" dirty="0">
                <a:solidFill>
                  <a:srgbClr val="0070C0"/>
                </a:solidFill>
                <a:latin typeface="Arial" charset="0"/>
              </a:rPr>
              <a:t> </a:t>
            </a:r>
            <a:r>
              <a:rPr lang="en-US" sz="2400" b="1" dirty="0" err="1">
                <a:solidFill>
                  <a:srgbClr val="0070C0"/>
                </a:solidFill>
                <a:latin typeface="Arial" charset="0"/>
              </a:rPr>
              <a:t>nhạc</a:t>
            </a:r>
            <a:r>
              <a:rPr lang="en-US" sz="2400" b="1" dirty="0">
                <a:solidFill>
                  <a:srgbClr val="0070C0"/>
                </a:solidFill>
                <a:latin typeface="Arial" charset="0"/>
              </a:rPr>
              <a:t> </a:t>
            </a:r>
            <a:r>
              <a:rPr lang="en-US" sz="2400" b="1" dirty="0" err="1">
                <a:solidFill>
                  <a:srgbClr val="0070C0"/>
                </a:solidFill>
                <a:latin typeface="Arial" charset="0"/>
              </a:rPr>
              <a:t>đội</a:t>
            </a:r>
            <a:r>
              <a:rPr lang="en-US" sz="2400" b="1" dirty="0">
                <a:solidFill>
                  <a:srgbClr val="0070C0"/>
                </a:solidFill>
                <a:latin typeface="Arial" charset="0"/>
              </a:rPr>
              <a:t> </a:t>
            </a:r>
            <a:r>
              <a:rPr lang="en-US" sz="2400" b="1" dirty="0" err="1">
                <a:solidFill>
                  <a:srgbClr val="0070C0"/>
                </a:solidFill>
                <a:latin typeface="Arial" charset="0"/>
              </a:rPr>
              <a:t>nào</a:t>
            </a:r>
            <a:r>
              <a:rPr lang="en-US" sz="2400" b="1" dirty="0">
                <a:solidFill>
                  <a:srgbClr val="0070C0"/>
                </a:solidFill>
                <a:latin typeface="Arial" charset="0"/>
              </a:rPr>
              <a:t> </a:t>
            </a:r>
            <a:r>
              <a:rPr lang="en-US" sz="2400" b="1" dirty="0" err="1">
                <a:solidFill>
                  <a:srgbClr val="0070C0"/>
                </a:solidFill>
                <a:latin typeface="Arial" charset="0"/>
              </a:rPr>
              <a:t>gộp</a:t>
            </a:r>
            <a:r>
              <a:rPr lang="en-US" sz="2400" b="1" dirty="0">
                <a:solidFill>
                  <a:srgbClr val="0070C0"/>
                </a:solidFill>
                <a:latin typeface="Arial" charset="0"/>
              </a:rPr>
              <a:t> </a:t>
            </a:r>
            <a:r>
              <a:rPr lang="en-US" sz="2400" b="1" dirty="0" err="1" smtClean="0">
                <a:solidFill>
                  <a:srgbClr val="0070C0"/>
                </a:solidFill>
                <a:latin typeface="Arial" charset="0"/>
              </a:rPr>
              <a:t>đúng</a:t>
            </a:r>
            <a:r>
              <a:rPr lang="en-US" sz="2400" b="1" dirty="0" smtClean="0">
                <a:solidFill>
                  <a:srgbClr val="0070C0"/>
                </a:solidFill>
                <a:latin typeface="Arial" charset="0"/>
              </a:rPr>
              <a:t>, </a:t>
            </a:r>
            <a:r>
              <a:rPr lang="en-US" sz="2400" b="1" dirty="0" err="1">
                <a:solidFill>
                  <a:srgbClr val="0070C0"/>
                </a:solidFill>
                <a:latin typeface="Arial" charset="0"/>
              </a:rPr>
              <a:t>nhiều</a:t>
            </a:r>
            <a:r>
              <a:rPr lang="en-US" sz="2400" b="1" dirty="0">
                <a:solidFill>
                  <a:srgbClr val="0070C0"/>
                </a:solidFill>
                <a:latin typeface="Arial" charset="0"/>
              </a:rPr>
              <a:t> </a:t>
            </a:r>
            <a:r>
              <a:rPr lang="en-US" sz="2400" b="1" dirty="0" err="1">
                <a:solidFill>
                  <a:srgbClr val="0070C0"/>
                </a:solidFill>
                <a:latin typeface="Arial" charset="0"/>
              </a:rPr>
              <a:t>sẽ</a:t>
            </a:r>
            <a:r>
              <a:rPr lang="en-US" sz="2400" b="1" dirty="0">
                <a:solidFill>
                  <a:srgbClr val="0070C0"/>
                </a:solidFill>
                <a:latin typeface="Arial" charset="0"/>
              </a:rPr>
              <a:t> </a:t>
            </a:r>
            <a:r>
              <a:rPr lang="en-US" sz="2400" b="1" dirty="0" err="1">
                <a:solidFill>
                  <a:srgbClr val="0070C0"/>
                </a:solidFill>
                <a:latin typeface="Arial" charset="0"/>
              </a:rPr>
              <a:t>chiến</a:t>
            </a:r>
            <a:r>
              <a:rPr lang="en-US" sz="2400" b="1" dirty="0">
                <a:solidFill>
                  <a:srgbClr val="0070C0"/>
                </a:solidFill>
                <a:latin typeface="Arial" charset="0"/>
              </a:rPr>
              <a:t> </a:t>
            </a:r>
            <a:r>
              <a:rPr lang="en-US" sz="2400" b="1" dirty="0" err="1">
                <a:solidFill>
                  <a:srgbClr val="0070C0"/>
                </a:solidFill>
                <a:latin typeface="Arial" charset="0"/>
              </a:rPr>
              <a:t>thắng</a:t>
            </a:r>
            <a:r>
              <a:rPr lang="en-US" sz="2400" b="1" dirty="0" smtClean="0">
                <a:solidFill>
                  <a:srgbClr val="0070C0"/>
                </a:solidFill>
                <a:latin typeface="Arial" charset="0"/>
              </a:rPr>
              <a:t>.</a:t>
            </a:r>
            <a:endParaRPr lang="en-US" sz="2400" b="1" dirty="0">
              <a:solidFill>
                <a:srgbClr val="0070C0"/>
              </a:solidFill>
              <a:latin typeface="Arial" charset="0"/>
            </a:endParaRPr>
          </a:p>
        </p:txBody>
      </p:sp>
      <p:pic>
        <p:nvPicPr>
          <p:cNvPr id="4" name="Video Con Gà ★ Đàn Gà Trong Sân ★ Nhạc Thiếu Nhi Remix Vui Nhộn Cho Bé.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61808" y="84944"/>
            <a:ext cx="609600" cy="609600"/>
          </a:xfrm>
          <a:prstGeom prst="rect">
            <a:avLst/>
          </a:prstGeom>
        </p:spPr>
      </p:pic>
    </p:spTree>
  </p:cSld>
  <p:clrMapOvr>
    <a:masterClrMapping/>
  </p:clrMapOvr>
  <p:transition spd="slow">
    <p:blinds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vi-VN" smtClean="0"/>
          </a:p>
        </p:txBody>
      </p:sp>
      <p:pic>
        <p:nvPicPr>
          <p:cNvPr id="3" name="vudieuruatay.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awesome_flower0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WordArt 5"/>
          <p:cNvSpPr>
            <a:spLocks noChangeArrowheads="1" noChangeShapeType="1" noTextEdit="1"/>
          </p:cNvSpPr>
          <p:nvPr/>
        </p:nvSpPr>
        <p:spPr bwMode="auto">
          <a:xfrm>
            <a:off x="381000" y="685800"/>
            <a:ext cx="8534400" cy="5562600"/>
          </a:xfrm>
          <a:prstGeom prst="rect">
            <a:avLst/>
          </a:prstGeom>
        </p:spPr>
        <p:txBody>
          <a:bodyPr spcFirstLastPara="1" wrap="none" fromWordArt="1">
            <a:prstTxWarp prst="textArchUp">
              <a:avLst>
                <a:gd name="adj" fmla="val 10800000"/>
              </a:avLst>
            </a:prstTxWarp>
          </a:bodyPr>
          <a:lstStyle/>
          <a:p>
            <a:pPr algn="ctr"/>
            <a:r>
              <a:rPr lang="vi-VN" sz="3600" kern="10">
                <a:ln w="9525">
                  <a:solidFill>
                    <a:srgbClr val="FF0000"/>
                  </a:solidFill>
                  <a:round/>
                  <a:headEnd/>
                  <a:tailEnd/>
                </a:ln>
                <a:solidFill>
                  <a:srgbClr val="FF0000"/>
                </a:solidFill>
                <a:latin typeface="Arial"/>
                <a:cs typeface="Arial"/>
              </a:rPr>
              <a:t>Chúc các bé chăm ngoan học giỏi</a:t>
            </a:r>
            <a:endParaRPr lang="en-US" sz="3600" kern="10">
              <a:ln w="9525">
                <a:solidFill>
                  <a:srgbClr val="FF0000"/>
                </a:solidFill>
                <a:round/>
                <a:headEnd/>
                <a:tailEnd/>
              </a:ln>
              <a:solidFill>
                <a:srgbClr val="FF0000"/>
              </a:solidFill>
              <a:latin typeface="Arial"/>
              <a:cs typeface="Arial"/>
            </a:endParaRPr>
          </a:p>
        </p:txBody>
      </p:sp>
      <p:sp>
        <p:nvSpPr>
          <p:cNvPr id="2054" name="WordArt 6"/>
          <p:cNvSpPr>
            <a:spLocks noChangeArrowheads="1" noChangeShapeType="1" noTextEdit="1"/>
          </p:cNvSpPr>
          <p:nvPr/>
        </p:nvSpPr>
        <p:spPr bwMode="auto">
          <a:xfrm>
            <a:off x="685800" y="3581400"/>
            <a:ext cx="7924800" cy="792163"/>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vi-VN" sz="3200" b="1" kern="1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cs typeface="Arial"/>
              </a:rPr>
              <a:t>Kết thúc</a:t>
            </a:r>
          </a:p>
        </p:txBody>
      </p:sp>
      <p:pic>
        <p:nvPicPr>
          <p:cNvPr id="15365" name="Picture 8" descr="dau bep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5638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an dua hau"/>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638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wedge">
                                      <p:cBhvr>
                                        <p:cTn id="7" dur="5000"/>
                                        <p:tgtEl>
                                          <p:spTgt spid="2053"/>
                                        </p:tgtEl>
                                      </p:cBhvr>
                                    </p:animEffect>
                                  </p:childTnLst>
                                </p:cTn>
                              </p:par>
                              <p:par>
                                <p:cTn id="8" presetID="9"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dissolve">
                                      <p:cBhvr>
                                        <p:cTn id="10" dur="5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ministrator\Desktop\gà tr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0480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C:\Users\Administrator\Desktop\gà tr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7938"/>
            <a:ext cx="3276600"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descr="C:\Users\Administrator\Desktop\gà tr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32004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C:\Users\Administrator\Desktop\gà trố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550" y="0"/>
            <a:ext cx="311785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descr="C:\Users\Administrator\Desktop\gà trố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54413"/>
            <a:ext cx="32004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2" descr="C:\Users\Administrator\Desktop\gà tr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3554413"/>
            <a:ext cx="31242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 descr="C:\Users\Administrator\Desktop\gà tr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54413"/>
            <a:ext cx="31242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ministrator\Desktop\gà má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Users\Administrator\Desktop\gà má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513" y="0"/>
            <a:ext cx="30622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descr="C:\Users\Administrator\Desktop\gà m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0"/>
            <a:ext cx="320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descr="C:\Users\Administrator\Desktop\gà má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76600"/>
            <a:ext cx="3276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 descr="C:\Users\Administrator\Desktop\gà má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5288" y="3276600"/>
            <a:ext cx="29718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 descr="C:\Users\Administrator\Desktop\gà mái.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9950" y="3276600"/>
            <a:ext cx="34226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dministrator\Desktop\tranh gia đình cho trẻ tô mà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4800"/>
            <a:ext cx="5715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Desktop\con mè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9273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descr="C:\Users\Administrator\Desktop\con mè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25" y="0"/>
            <a:ext cx="29273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2" descr="C:\Users\Administrator\Desktop\con mè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3608388"/>
            <a:ext cx="29273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2" descr="C:\Users\Administrator\Desktop\con mè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3124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C:\Users\Administrator\Desktop\con mè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0" y="3622675"/>
            <a:ext cx="29289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 descr="C:\Users\Administrator\Desktop\con mè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4438" y="3429000"/>
            <a:ext cx="2928937"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dministrator\Desktop\gà tr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4800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C:\Users\Administrator\Desktop\gà má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75"/>
            <a:ext cx="5105400"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awesome_flower0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8" descr="dau bep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638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9" descr="an dua hau"/>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56388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tham nong trai mo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685800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ministrator\Desktop\CON TH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3810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 descr="C:\Users\Administrator\Desktop\CON CHÓ.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750"/>
            <a:ext cx="4876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descr="C:\Users\Administrator\Desktop\con mè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3581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descr="C:\Users\Administrator\Desktop\gà tr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0688" y="3255963"/>
            <a:ext cx="4800600"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3"/>
          <p:cNvSpPr txBox="1">
            <a:spLocks noChangeArrowheads="1"/>
          </p:cNvSpPr>
          <p:nvPr/>
        </p:nvSpPr>
        <p:spPr bwMode="auto">
          <a:xfrm>
            <a:off x="21336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vi-VN"/>
          </a:p>
        </p:txBody>
      </p:sp>
      <p:sp>
        <p:nvSpPr>
          <p:cNvPr id="28675" name="TextBox 5"/>
          <p:cNvSpPr txBox="1">
            <a:spLocks noChangeArrowheads="1"/>
          </p:cNvSpPr>
          <p:nvPr/>
        </p:nvSpPr>
        <p:spPr bwMode="auto">
          <a:xfrm>
            <a:off x="5791200" y="914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vi-VN"/>
          </a:p>
        </p:txBody>
      </p:sp>
      <p:pic>
        <p:nvPicPr>
          <p:cNvPr id="28676" name="Picture 2" descr="C:\Users\Administrator\Desktop\gà má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175"/>
            <a:ext cx="43434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2" descr="C:\Users\Administrator\Desktop\gà má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175"/>
            <a:ext cx="46482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2" descr="Káº¿t quáº£ hÃ¬nh áº£nh cho tranh tÃ´ mÃ u con vá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4767263"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4" descr="Káº¿t quáº£ hÃ¬nh áº£nh cho tranh tÃ´ mÃ u con vá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8338" y="2697163"/>
            <a:ext cx="49704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6" descr="Káº¿t quáº£ hÃ¬nh áº£nh cho tranh tÃ´ mÃ u con váº­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76600"/>
            <a:ext cx="55626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Káº¿t quáº£ hÃ¬nh áº£nh cho tranh tÃ´ mÃ u con váº­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66675"/>
            <a:ext cx="5183188"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4" descr="Káº¿t quáº£ hÃ¬nh áº£nh cho tranh tÃ´ mÃ u con vá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
            <a:ext cx="4545013"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Káº¿t quáº£ hÃ¬nh áº£nh cho tranh tÃ´ mÃ u con vá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352800"/>
            <a:ext cx="50307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descr="Káº¿t quáº£ hÃ¬nh áº£nh cho tranh tÃ´ mÃ u con váº­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3" y="3352800"/>
            <a:ext cx="4300537"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descr="Káº¿t quáº£ hÃ¬nh áº£nh cho tranh tÃ´ mÃ u con váº­t"/>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30723" name="AutoShape 4" descr="Káº¿t quáº£ hÃ¬nh áº£nh cho tranh tÃ´ mÃ u con váº­t"/>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30724" name="AutoShape 6" descr="Káº¿t quáº£ hÃ¬nh áº£nh cho tranh tÃ´ mÃ u con váº­t"/>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pic>
        <p:nvPicPr>
          <p:cNvPr id="30725" name="Picture 8" descr="Káº¿t quáº£ hÃ¬nh áº£nh cho tranh tÃ´ mÃ u con váº­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013"/>
            <a:ext cx="4648200"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0" descr="Káº¿t quáº£ hÃ¬nh áº£nh cho tranh tÃ´ mÃ u con vá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0338"/>
            <a:ext cx="5181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2" descr="Káº¿t quáº£ hÃ¬nh áº£nh cho tranh tÃ´ mÃ u con vá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87763"/>
            <a:ext cx="44196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AutoShape 16" descr="Káº¿t quáº£ hÃ¬nh áº£nh cho tranh tÃ´ mÃ u con váº­t"/>
          <p:cNvSpPr>
            <a:spLocks noChangeAspect="1" noChangeArrowheads="1"/>
          </p:cNvSpPr>
          <p:nvPr/>
        </p:nvSpPr>
        <p:spPr bwMode="auto">
          <a:xfrm>
            <a:off x="601663"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pic>
        <p:nvPicPr>
          <p:cNvPr id="30729" name="Picture 18" descr="Káº¿t quáº£ hÃ¬nh áº£nh cho tranh tÃ´ mÃ u con váº­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429000"/>
            <a:ext cx="472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Káº¿t quáº£ hÃ¬nh áº£nh cho tranh tÃ´ mÃ u con váº­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5888"/>
            <a:ext cx="8915400" cy="64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2000" r="-52000"/>
          </a:stretch>
        </a:blipFill>
        <a:effectLst/>
      </p:bgPr>
    </p:bg>
    <p:spTree>
      <p:nvGrpSpPr>
        <p:cNvPr id="1" name=""/>
        <p:cNvGrpSpPr/>
        <p:nvPr/>
      </p:nvGrpSpPr>
      <p:grpSpPr>
        <a:xfrm>
          <a:off x="0" y="0"/>
          <a:ext cx="0" cy="0"/>
          <a:chOff x="0" y="0"/>
          <a:chExt cx="0" cy="0"/>
        </a:xfrm>
      </p:grpSpPr>
      <p:sp>
        <p:nvSpPr>
          <p:cNvPr id="6" name="Rectangle 5"/>
          <p:cNvSpPr/>
          <p:nvPr/>
        </p:nvSpPr>
        <p:spPr>
          <a:xfrm>
            <a:off x="0" y="2971800"/>
            <a:ext cx="9144000" cy="3095625"/>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a:solidFill>
                  <a:srgbClr val="0070C0"/>
                </a:solidFill>
                <a:latin typeface="Times New Roman" pitchFamily="18" charset="0"/>
                <a:cs typeface="Times New Roman" pitchFamily="18" charset="0"/>
              </a:rPr>
              <a:t>Cô sẽ tung con xúc xắc lên khi rơi xuống mặt xúc xắc hiện con vật nào các con phải nhanh chóng nói tên, đếm con vật đó và làm theo yêu cầu của cô nhé! trẻ bắt trước tiếng kêu, dáng đi...của các con vật.</a:t>
            </a:r>
          </a:p>
          <a:p>
            <a:pPr>
              <a:defRPr/>
            </a:pPr>
            <a:r>
              <a:rPr lang="en-US" sz="2800" b="1">
                <a:solidFill>
                  <a:srgbClr val="0070C0"/>
                </a:solidFill>
                <a:latin typeface="Times New Roman" pitchFamily="18" charset="0"/>
                <a:cs typeface="Times New Roman" pitchFamily="18" charset="0"/>
              </a:rPr>
              <a:t>- Giáo dục trẻ.</a:t>
            </a:r>
            <a:endParaRPr lang="vi-VN" sz="2800" b="1">
              <a:solidFill>
                <a:srgbClr val="0070C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703513" y="1447800"/>
            <a:ext cx="4022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4000" b="1">
                <a:solidFill>
                  <a:srgbClr val="FF0000"/>
                </a:solidFill>
                <a:latin typeface="Arial" charset="0"/>
              </a:rPr>
              <a:t>Trò chơi </a:t>
            </a:r>
          </a:p>
          <a:p>
            <a:pPr algn="ctr" eaLnBrk="1" hangingPunct="1"/>
            <a:r>
              <a:rPr lang="en-US" sz="4000" b="1">
                <a:solidFill>
                  <a:srgbClr val="FF0000"/>
                </a:solidFill>
                <a:latin typeface="Arial" charset="0"/>
              </a:rPr>
              <a:t>“Ai nhanh hơn”</a:t>
            </a:r>
            <a:endParaRPr lang="vi-VN" sz="4000" b="1">
              <a:solidFill>
                <a:srgbClr val="FF0000"/>
              </a:solidFill>
              <a:latin typeface="Arial" charset="0"/>
            </a:endParaRPr>
          </a:p>
        </p:txBody>
      </p:sp>
      <p:sp>
        <p:nvSpPr>
          <p:cNvPr id="4" name="TextBox 3"/>
          <p:cNvSpPr txBox="1">
            <a:spLocks noChangeArrowheads="1"/>
          </p:cNvSpPr>
          <p:nvPr/>
        </p:nvSpPr>
        <p:spPr bwMode="auto">
          <a:xfrm>
            <a:off x="149956" y="361305"/>
            <a:ext cx="88440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sz="48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Ôn số lượng trong phạm vi 4.</a:t>
            </a:r>
            <a:endParaRPr lang="en-US" sz="48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hình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0"/>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3"/>
          <p:cNvSpPr txBox="1">
            <a:spLocks noChangeArrowheads="1"/>
          </p:cNvSpPr>
          <p:nvPr/>
        </p:nvSpPr>
        <p:spPr bwMode="auto">
          <a:xfrm>
            <a:off x="990600" y="1447800"/>
            <a:ext cx="73152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defRPr/>
            </a:pP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Gộp</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2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nhóm</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đối</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tượng</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trong</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phạm</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vi 4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và</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 </a:t>
            </a:r>
            <a:r>
              <a:rPr lang="en-US" sz="5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đếm</a:t>
            </a: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a:t>
            </a:r>
            <a:endParaRPr lang="vi-VN"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Tree>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8195" name="TextBox 3"/>
          <p:cNvSpPr txBox="1">
            <a:spLocks noChangeArrowheads="1"/>
          </p:cNvSpPr>
          <p:nvPr/>
        </p:nvSpPr>
        <p:spPr bwMode="auto">
          <a:xfrm>
            <a:off x="1800069" y="2498"/>
            <a:ext cx="65133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54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cs typeface="Times New Roman" pitchFamily="18" charset="0"/>
              </a:rPr>
              <a:t>Gộp 1 và 3 hay 3 và 1</a:t>
            </a:r>
          </a:p>
        </p:txBody>
      </p:sp>
      <p:cxnSp>
        <p:nvCxnSpPr>
          <p:cNvPr id="3" name="Straight Connector 2"/>
          <p:cNvCxnSpPr/>
          <p:nvPr/>
        </p:nvCxnSpPr>
        <p:spPr>
          <a:xfrm>
            <a:off x="0" y="4648200"/>
            <a:ext cx="9144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18192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4963" y="1905000"/>
            <a:ext cx="1874837"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2663" y="1905000"/>
            <a:ext cx="18923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191000"/>
            <a:ext cx="3783013"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077200" y="2362200"/>
            <a:ext cx="1066800" cy="216217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dirty="0">
                <a:solidFill>
                  <a:srgbClr val="FF0000"/>
                </a:solidFill>
                <a:latin typeface="Arial" pitchFamily="34" charset="0"/>
                <a:cs typeface="Arial" pitchFamily="34" charset="0"/>
              </a:rPr>
              <a:t>4</a:t>
            </a:r>
            <a:endParaRPr lang="vi-VN" sz="12000" b="1" dirty="0">
              <a:solidFill>
                <a:srgbClr val="FF0000"/>
              </a:solidFill>
              <a:cs typeface="Arial" pitchFamily="34" charset="0"/>
            </a:endParaRPr>
          </a:p>
        </p:txBody>
      </p:sp>
      <p:sp>
        <p:nvSpPr>
          <p:cNvPr id="9" name="Rectangle 8"/>
          <p:cNvSpPr/>
          <p:nvPr/>
        </p:nvSpPr>
        <p:spPr>
          <a:xfrm>
            <a:off x="6629400" y="2362200"/>
            <a:ext cx="1066800" cy="216217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dirty="0">
                <a:solidFill>
                  <a:srgbClr val="FF0000"/>
                </a:solidFill>
                <a:latin typeface="Arial" pitchFamily="34" charset="0"/>
                <a:cs typeface="Arial" pitchFamily="34" charset="0"/>
              </a:rPr>
              <a:t>3</a:t>
            </a:r>
            <a:endParaRPr lang="vi-VN" sz="12000" b="1" dirty="0">
              <a:solidFill>
                <a:srgbClr val="FF0000"/>
              </a:solidFill>
              <a:cs typeface="Arial" pitchFamily="34" charset="0"/>
            </a:endParaRPr>
          </a:p>
        </p:txBody>
      </p:sp>
      <p:sp>
        <p:nvSpPr>
          <p:cNvPr id="10" name="Rectangle 9"/>
          <p:cNvSpPr/>
          <p:nvPr/>
        </p:nvSpPr>
        <p:spPr>
          <a:xfrm>
            <a:off x="6629400" y="4672013"/>
            <a:ext cx="1066800" cy="216217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dirty="0">
                <a:solidFill>
                  <a:srgbClr val="FF0000"/>
                </a:solidFill>
                <a:latin typeface="Arial" pitchFamily="34" charset="0"/>
                <a:cs typeface="Arial" pitchFamily="34" charset="0"/>
              </a:rPr>
              <a:t>1</a:t>
            </a:r>
            <a:endParaRPr lang="vi-VN" sz="12000" b="1" dirty="0">
              <a:solidFill>
                <a:srgbClr val="FF0000"/>
              </a:solidFill>
              <a:cs typeface="Arial" pitchFamily="34" charset="0"/>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8"/>
                                        </p:tgtEl>
                                      </p:cBhvr>
                                    </p:animEffect>
                                    <p:animScale>
                                      <p:cBhvr>
                                        <p:cTn id="27" dur="250" autoRev="1" fill="hold"/>
                                        <p:tgtEl>
                                          <p:spTgt spid="8"/>
                                        </p:tgtEl>
                                      </p:cBhvr>
                                      <p:by x="105000" y="105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grpId="1"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42" presetClass="path" presetSubtype="0" accel="50000" decel="50000" fill="hold" nodeType="clickEffect">
                                  <p:stCondLst>
                                    <p:cond delay="0"/>
                                  </p:stCondLst>
                                  <p:childTnLst>
                                    <p:animMotion origin="layout" path="M 0.04879 0.1089 L 0.6099 -0.37388 " pathEditMode="relative" rAng="0" ptsTypes="AA">
                                      <p:cBhvr>
                                        <p:cTn id="61" dur="2000" fill="hold"/>
                                        <p:tgtEl>
                                          <p:spTgt spid="5"/>
                                        </p:tgtEl>
                                        <p:attrNameLst>
                                          <p:attrName>ppt_x</p:attrName>
                                          <p:attrName>ppt_y</p:attrName>
                                        </p:attrNameLst>
                                      </p:cBhvr>
                                      <p:rCtr x="28056" y="-24139"/>
                                    </p:animMotion>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mph" presetSubtype="0" fill="hold" nodeType="clickEffect">
                                  <p:stCondLst>
                                    <p:cond delay="0"/>
                                  </p:stCondLst>
                                  <p:childTnLst>
                                    <p:animScale>
                                      <p:cBhvr>
                                        <p:cTn id="65" dur="2000" fill="hold"/>
                                        <p:tgtEl>
                                          <p:spTgt spid="4"/>
                                        </p:tgtEl>
                                      </p:cBhvr>
                                      <p:by x="150000" y="150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6" presetClass="emph" presetSubtype="0" fill="hold" nodeType="clickEffect">
                                  <p:stCondLst>
                                    <p:cond delay="0"/>
                                  </p:stCondLst>
                                  <p:childTnLst>
                                    <p:animScale>
                                      <p:cBhvr>
                                        <p:cTn id="69" dur="2000" fill="hold"/>
                                        <p:tgtEl>
                                          <p:spTgt spid="8"/>
                                        </p:tgtEl>
                                      </p:cBhvr>
                                      <p:by x="150000" y="150000"/>
                                    </p:animScale>
                                  </p:childTnLst>
                                </p:cTn>
                              </p:par>
                            </p:childTnLst>
                          </p:cTn>
                        </p:par>
                      </p:childTnLst>
                    </p:cTn>
                  </p:par>
                  <p:par>
                    <p:cTn id="70" fill="hold" nodeType="clickPar">
                      <p:stCondLst>
                        <p:cond delay="indefinite"/>
                      </p:stCondLst>
                      <p:childTnLst>
                        <p:par>
                          <p:cTn id="71" fill="hold" nodeType="withGroup">
                            <p:stCondLst>
                              <p:cond delay="0"/>
                            </p:stCondLst>
                            <p:childTnLst>
                              <p:par>
                                <p:cTn id="72" presetID="6" presetClass="emph" presetSubtype="0" fill="hold" nodeType="clickEffect">
                                  <p:stCondLst>
                                    <p:cond delay="0"/>
                                  </p:stCondLst>
                                  <p:childTnLst>
                                    <p:animScale>
                                      <p:cBhvr>
                                        <p:cTn id="73" dur="2000" fill="hold"/>
                                        <p:tgtEl>
                                          <p:spTgt spid="7"/>
                                        </p:tgtEl>
                                      </p:cBhvr>
                                      <p:by x="150000" y="150000"/>
                                    </p:animScale>
                                  </p:childTnLst>
                                </p:cTn>
                              </p:par>
                            </p:childTnLst>
                          </p:cTn>
                        </p:par>
                      </p:childTnLst>
                    </p:cTn>
                  </p:par>
                  <p:par>
                    <p:cTn id="74" fill="hold" nodeType="clickPar">
                      <p:stCondLst>
                        <p:cond delay="indefinite"/>
                      </p:stCondLst>
                      <p:childTnLst>
                        <p:par>
                          <p:cTn id="75" fill="hold" nodeType="withGroup">
                            <p:stCondLst>
                              <p:cond delay="0"/>
                            </p:stCondLst>
                            <p:childTnLst>
                              <p:par>
                                <p:cTn id="76" presetID="6" presetClass="emph" presetSubtype="0" fill="hold" nodeType="clickEffect">
                                  <p:stCondLst>
                                    <p:cond delay="0"/>
                                  </p:stCondLst>
                                  <p:childTnLst>
                                    <p:animScale>
                                      <p:cBhvr>
                                        <p:cTn id="77" dur="2000" fill="hold"/>
                                        <p:tgtEl>
                                          <p:spTgt spid="5"/>
                                        </p:tgtEl>
                                      </p:cBhvr>
                                      <p:by x="150000" y="150000"/>
                                    </p:animScale>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down)">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195513" y="990600"/>
            <a:ext cx="6643687" cy="55626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
            <a:ext cx="1612900"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1662113"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0638"/>
            <a:ext cx="1677988"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91000"/>
            <a:ext cx="31384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983163" y="990600"/>
            <a:ext cx="1066800" cy="1666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a:solidFill>
                  <a:srgbClr val="FF0000"/>
                </a:solidFill>
                <a:latin typeface="Arial" pitchFamily="34" charset="0"/>
                <a:cs typeface="Arial" pitchFamily="34" charset="0"/>
              </a:rPr>
              <a:t>4</a:t>
            </a:r>
            <a:endParaRPr lang="vi-VN" sz="12000" b="1">
              <a:solidFill>
                <a:srgbClr val="FF0000"/>
              </a:solidFill>
              <a:cs typeface="Arial"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4.44444E-6 3.98844E-6 L 0.42848 0.33919 " pathEditMode="relative" rAng="0" ptsTypes="AA">
                                      <p:cBhvr>
                                        <p:cTn id="6" dur="2000" fill="hold"/>
                                        <p:tgtEl>
                                          <p:spTgt spid="12"/>
                                        </p:tgtEl>
                                        <p:attrNameLst>
                                          <p:attrName>ppt_x</p:attrName>
                                          <p:attrName>ppt_y</p:attrName>
                                        </p:attrNameLst>
                                      </p:cBhvr>
                                      <p:rCtr x="21424" y="16948"/>
                                    </p:animMotion>
                                  </p:childTnLst>
                                </p:cTn>
                              </p:par>
                              <p:par>
                                <p:cTn id="7" presetID="42" presetClass="path" presetSubtype="0" accel="50000" decel="50000" fill="hold" nodeType="withEffect">
                                  <p:stCondLst>
                                    <p:cond delay="0"/>
                                  </p:stCondLst>
                                  <p:childTnLst>
                                    <p:animMotion origin="layout" path="M -1.94444E-6 -4.39306E-6 L 0.55087 0.15284 " pathEditMode="relative" rAng="0" ptsTypes="AA">
                                      <p:cBhvr>
                                        <p:cTn id="8" dur="2000" fill="hold"/>
                                        <p:tgtEl>
                                          <p:spTgt spid="13"/>
                                        </p:tgtEl>
                                        <p:attrNameLst>
                                          <p:attrName>ppt_x</p:attrName>
                                          <p:attrName>ppt_y</p:attrName>
                                        </p:attrNameLst>
                                      </p:cBhvr>
                                      <p:rCtr x="27535" y="7630"/>
                                    </p:animMotion>
                                  </p:childTnLst>
                                </p:cTn>
                              </p:par>
                              <p:par>
                                <p:cTn id="9" presetID="42" presetClass="path" presetSubtype="0" accel="50000" decel="50000" fill="hold" nodeType="withEffect">
                                  <p:stCondLst>
                                    <p:cond delay="0"/>
                                  </p:stCondLst>
                                  <p:childTnLst>
                                    <p:animMotion origin="layout" path="M 5.55112E-17 -3.12139E-6 L 0.59167 0.3607 " pathEditMode="relative" rAng="0" ptsTypes="AA">
                                      <p:cBhvr>
                                        <p:cTn id="10" dur="2000" fill="hold"/>
                                        <p:tgtEl>
                                          <p:spTgt spid="14"/>
                                        </p:tgtEl>
                                        <p:attrNameLst>
                                          <p:attrName>ppt_x</p:attrName>
                                          <p:attrName>ppt_y</p:attrName>
                                        </p:attrNameLst>
                                      </p:cBhvr>
                                      <p:rCtr x="29583" y="18035"/>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2.22222E-6 2.25434E-6 L 0.22014 -0.24971 " pathEditMode="relative" rAng="0" ptsTypes="AA">
                                      <p:cBhvr>
                                        <p:cTn id="14" dur="2000" fill="hold"/>
                                        <p:tgtEl>
                                          <p:spTgt spid="15"/>
                                        </p:tgtEl>
                                        <p:attrNameLst>
                                          <p:attrName>ppt_x</p:attrName>
                                          <p:attrName>ppt_y</p:attrName>
                                        </p:attrNameLst>
                                      </p:cBhvr>
                                      <p:rCtr x="11007" y="-12486"/>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3" name="Straight Connector 2"/>
          <p:cNvCxnSpPr/>
          <p:nvPr/>
        </p:nvCxnSpPr>
        <p:spPr>
          <a:xfrm>
            <a:off x="0" y="4648200"/>
            <a:ext cx="9144000"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4830763"/>
            <a:ext cx="3048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783138"/>
            <a:ext cx="3048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109788"/>
            <a:ext cx="3516313"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7750" y="1955800"/>
            <a:ext cx="351472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59738" y="4648200"/>
            <a:ext cx="1066800" cy="216217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dirty="0">
                <a:solidFill>
                  <a:srgbClr val="FF0000"/>
                </a:solidFill>
                <a:latin typeface="Arial" pitchFamily="34" charset="0"/>
                <a:cs typeface="Arial" pitchFamily="34" charset="0"/>
              </a:rPr>
              <a:t>4</a:t>
            </a:r>
            <a:endParaRPr lang="vi-VN" sz="12000" b="1" dirty="0">
              <a:solidFill>
                <a:srgbClr val="FF0000"/>
              </a:solidFill>
              <a:cs typeface="Arial" pitchFamily="34" charset="0"/>
            </a:endParaRPr>
          </a:p>
        </p:txBody>
      </p:sp>
      <p:sp>
        <p:nvSpPr>
          <p:cNvPr id="9" name="Rectangle 8"/>
          <p:cNvSpPr/>
          <p:nvPr/>
        </p:nvSpPr>
        <p:spPr>
          <a:xfrm>
            <a:off x="5943600" y="2362200"/>
            <a:ext cx="1066800" cy="216217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dirty="0">
                <a:solidFill>
                  <a:srgbClr val="FF0000"/>
                </a:solidFill>
                <a:latin typeface="Arial" pitchFamily="34" charset="0"/>
                <a:cs typeface="Arial" pitchFamily="34" charset="0"/>
              </a:rPr>
              <a:t>2</a:t>
            </a:r>
            <a:endParaRPr lang="vi-VN" sz="12000" b="1" dirty="0">
              <a:solidFill>
                <a:srgbClr val="FF0000"/>
              </a:solidFill>
              <a:cs typeface="Arial" pitchFamily="34" charset="0"/>
            </a:endParaRPr>
          </a:p>
        </p:txBody>
      </p:sp>
      <p:sp>
        <p:nvSpPr>
          <p:cNvPr id="10" name="Rectangle 9"/>
          <p:cNvSpPr/>
          <p:nvPr/>
        </p:nvSpPr>
        <p:spPr>
          <a:xfrm>
            <a:off x="5943600" y="4675188"/>
            <a:ext cx="1066800" cy="2162175"/>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dirty="0">
                <a:solidFill>
                  <a:srgbClr val="FF0000"/>
                </a:solidFill>
                <a:latin typeface="Arial" pitchFamily="34" charset="0"/>
                <a:cs typeface="Arial" pitchFamily="34" charset="0"/>
              </a:rPr>
              <a:t>2</a:t>
            </a:r>
            <a:endParaRPr lang="vi-VN" sz="12000" b="1" dirty="0">
              <a:solidFill>
                <a:srgbClr val="FF0000"/>
              </a:solidFill>
              <a:cs typeface="Arial" pitchFamily="34" charset="0"/>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par>
                    <p:cTn id="18" fill="hold" nodeType="clickPar">
                      <p:stCondLst>
                        <p:cond delay="indefinite"/>
                      </p:stCondLst>
                      <p:childTnLst>
                        <p:par>
                          <p:cTn id="19" fill="hold" nodeType="withGroup">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4"/>
                                        </p:tgtEl>
                                      </p:cBhvr>
                                    </p:animEffect>
                                    <p:animScale>
                                      <p:cBhvr>
                                        <p:cTn id="42" dur="250" autoRev="1" fill="hold"/>
                                        <p:tgtEl>
                                          <p:spTgt spid="4"/>
                                        </p:tgtEl>
                                      </p:cBhvr>
                                      <p:by x="105000" y="105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grpId="1"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path" presetSubtype="0" accel="50000" decel="50000" fill="hold" nodeType="clickEffect">
                                  <p:stCondLst>
                                    <p:cond delay="0"/>
                                  </p:stCondLst>
                                  <p:childTnLst>
                                    <p:animMotion origin="layout" path="M -4.16667E-6 -3.52601E-6 L 0.50782 0.31584 " pathEditMode="relative" rAng="0" ptsTypes="AA">
                                      <p:cBhvr>
                                        <p:cTn id="64" dur="2000" fill="hold"/>
                                        <p:tgtEl>
                                          <p:spTgt spid="6"/>
                                        </p:tgtEl>
                                        <p:attrNameLst>
                                          <p:attrName>ppt_x</p:attrName>
                                          <p:attrName>ppt_y</p:attrName>
                                        </p:attrNameLst>
                                      </p:cBhvr>
                                      <p:rCtr x="25382" y="15792"/>
                                    </p:animMotion>
                                  </p:childTnLst>
                                </p:cTn>
                              </p:par>
                              <p:par>
                                <p:cTn id="65" presetID="42" presetClass="path" presetSubtype="0" accel="50000" decel="50000" fill="hold" nodeType="withEffect">
                                  <p:stCondLst>
                                    <p:cond delay="0"/>
                                  </p:stCondLst>
                                  <p:childTnLst>
                                    <p:animMotion origin="layout" path="M -8.33333E-7 4.21965E-6 L 0.42656 0.36046 " pathEditMode="relative" rAng="0" ptsTypes="AA">
                                      <p:cBhvr>
                                        <p:cTn id="66" dur="2000" fill="hold"/>
                                        <p:tgtEl>
                                          <p:spTgt spid="7"/>
                                        </p:tgtEl>
                                        <p:attrNameLst>
                                          <p:attrName>ppt_x</p:attrName>
                                          <p:attrName>ppt_y</p:attrName>
                                        </p:attrNameLst>
                                      </p:cBhvr>
                                      <p:rCtr x="21319" y="18012"/>
                                    </p:animMotion>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4"/>
                                        </p:tgtEl>
                                      </p:cBhvr>
                                    </p:animEffect>
                                    <p:animScale>
                                      <p:cBhvr>
                                        <p:cTn id="71" dur="250" autoRev="1" fill="hold"/>
                                        <p:tgtEl>
                                          <p:spTgt spid="4"/>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26" presetClass="emph" presetSubtype="0" fill="hold" nodeType="clickEffect">
                                  <p:stCondLst>
                                    <p:cond delay="0"/>
                                  </p:stCondLst>
                                  <p:childTnLst>
                                    <p:animEffect transition="out" filter="fade">
                                      <p:cBhvr>
                                        <p:cTn id="75" dur="500" tmFilter="0, 0; .2, .5; .8, .5; 1, 0"/>
                                        <p:tgtEl>
                                          <p:spTgt spid="5"/>
                                        </p:tgtEl>
                                      </p:cBhvr>
                                    </p:animEffect>
                                    <p:animScale>
                                      <p:cBhvr>
                                        <p:cTn id="76" dur="250" autoRev="1" fill="hold"/>
                                        <p:tgtEl>
                                          <p:spTgt spid="5"/>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26" presetClass="emph" presetSubtype="0" fill="hold" nodeType="clickEffect">
                                  <p:stCondLst>
                                    <p:cond delay="0"/>
                                  </p:stCondLst>
                                  <p:childTnLst>
                                    <p:animEffect transition="out" filter="fade">
                                      <p:cBhvr>
                                        <p:cTn id="80" dur="500" tmFilter="0, 0; .2, .5; .8, .5; 1, 0"/>
                                        <p:tgtEl>
                                          <p:spTgt spid="6"/>
                                        </p:tgtEl>
                                      </p:cBhvr>
                                    </p:animEffect>
                                    <p:animScale>
                                      <p:cBhvr>
                                        <p:cTn id="81" dur="250" autoRev="1" fill="hold"/>
                                        <p:tgtEl>
                                          <p:spTgt spid="6"/>
                                        </p:tgtEl>
                                      </p:cBhvr>
                                      <p:by x="105000" y="105000"/>
                                    </p:animScale>
                                  </p:childTnLst>
                                </p:cTn>
                              </p:par>
                            </p:childTnLst>
                          </p:cTn>
                        </p:par>
                      </p:childTnLst>
                    </p:cTn>
                  </p:par>
                  <p:par>
                    <p:cTn id="82" fill="hold">
                      <p:stCondLst>
                        <p:cond delay="indefinite"/>
                      </p:stCondLst>
                      <p:childTnLst>
                        <p:par>
                          <p:cTn id="83" fill="hold">
                            <p:stCondLst>
                              <p:cond delay="0"/>
                            </p:stCondLst>
                            <p:childTnLst>
                              <p:par>
                                <p:cTn id="84" presetID="26" presetClass="emph" presetSubtype="0" fill="hold" nodeType="clickEffect">
                                  <p:stCondLst>
                                    <p:cond delay="0"/>
                                  </p:stCondLst>
                                  <p:childTnLst>
                                    <p:animEffect transition="out" filter="fade">
                                      <p:cBhvr>
                                        <p:cTn id="85" dur="500" tmFilter="0, 0; .2, .5; .8, .5; 1, 0"/>
                                        <p:tgtEl>
                                          <p:spTgt spid="7"/>
                                        </p:tgtEl>
                                      </p:cBhvr>
                                    </p:animEffect>
                                    <p:animScale>
                                      <p:cBhvr>
                                        <p:cTn id="86" dur="250" autoRev="1" fill="hold"/>
                                        <p:tgtEl>
                                          <p:spTgt spid="7"/>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wipe(down)">
                                      <p:cBhvr>
                                        <p:cTn id="9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200275" y="1027113"/>
            <a:ext cx="6643688" cy="5562600"/>
          </a:xfrm>
          <a:prstGeom prst="ellipse">
            <a:avLst/>
          </a:prstGeom>
          <a:solidFill>
            <a:srgbClr val="35EB3E"/>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6" name="Rectangle 15"/>
          <p:cNvSpPr/>
          <p:nvPr/>
        </p:nvSpPr>
        <p:spPr>
          <a:xfrm>
            <a:off x="4983163" y="990600"/>
            <a:ext cx="1066800" cy="1666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0" b="1">
                <a:solidFill>
                  <a:srgbClr val="FF0000"/>
                </a:solidFill>
                <a:latin typeface="Arial" pitchFamily="34" charset="0"/>
                <a:cs typeface="Arial" pitchFamily="34" charset="0"/>
              </a:rPr>
              <a:t>4</a:t>
            </a:r>
            <a:endParaRPr lang="vi-VN" sz="12000" b="1">
              <a:solidFill>
                <a:srgbClr val="FF0000"/>
              </a:solidFill>
              <a:cs typeface="Arial"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3200"/>
            <a:ext cx="250983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3200"/>
            <a:ext cx="2509838"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4267200"/>
            <a:ext cx="28956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325" y="2209800"/>
            <a:ext cx="28956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nodeType="clickEffect">
                                  <p:stCondLst>
                                    <p:cond delay="0"/>
                                  </p:stCondLst>
                                  <p:childTnLst>
                                    <p:animMotion origin="layout" path="M 3.88889E-6 -3.12139E-6 L 0.58784 0.4518 " pathEditMode="relative" rAng="0" ptsTypes="AA">
                                      <p:cBhvr>
                                        <p:cTn id="6" dur="2000" fill="hold"/>
                                        <p:tgtEl>
                                          <p:spTgt spid="9"/>
                                        </p:tgtEl>
                                        <p:attrNameLst>
                                          <p:attrName>ppt_x</p:attrName>
                                          <p:attrName>ppt_y</p:attrName>
                                        </p:attrNameLst>
                                      </p:cBhvr>
                                      <p:rCtr x="29392" y="22590"/>
                                    </p:animMotion>
                                  </p:childTnLst>
                                </p:cTn>
                              </p:par>
                              <p:par>
                                <p:cTn id="7" presetID="42" presetClass="path" presetSubtype="0" accel="50000" decel="50000" fill="hold" nodeType="withEffect">
                                  <p:stCondLst>
                                    <p:cond delay="0"/>
                                  </p:stCondLst>
                                  <p:childTnLst>
                                    <p:animMotion origin="layout" path="M 5.55556E-7 -3.12139E-6 L 0.62118 0.4407 " pathEditMode="relative" rAng="0" ptsTypes="AA">
                                      <p:cBhvr>
                                        <p:cTn id="8" dur="2000" fill="hold"/>
                                        <p:tgtEl>
                                          <p:spTgt spid="8"/>
                                        </p:tgtEl>
                                        <p:attrNameLst>
                                          <p:attrName>ppt_x</p:attrName>
                                          <p:attrName>ppt_y</p:attrName>
                                        </p:attrNameLst>
                                      </p:cBhvr>
                                      <p:rCtr x="31059" y="22035"/>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nodeType="clickEffect">
                                  <p:stCondLst>
                                    <p:cond delay="0"/>
                                  </p:stCondLst>
                                  <p:childTnLst>
                                    <p:animMotion origin="layout" path="M 0 1.15607E-7 L 0.30833 -0.27422 " pathEditMode="relative" rAng="0" ptsTypes="AA">
                                      <p:cBhvr>
                                        <p:cTn id="12" dur="2000" fill="hold"/>
                                        <p:tgtEl>
                                          <p:spTgt spid="10"/>
                                        </p:tgtEl>
                                        <p:attrNameLst>
                                          <p:attrName>ppt_x</p:attrName>
                                          <p:attrName>ppt_y</p:attrName>
                                        </p:attrNameLst>
                                      </p:cBhvr>
                                      <p:rCtr x="15417" y="-13711"/>
                                    </p:animMotion>
                                  </p:childTnLst>
                                </p:cTn>
                              </p:par>
                              <p:par>
                                <p:cTn id="13" presetID="42" presetClass="path" presetSubtype="0" accel="50000" decel="50000" fill="hold" nodeType="withEffect">
                                  <p:stCondLst>
                                    <p:cond delay="0"/>
                                  </p:stCondLst>
                                  <p:childTnLst>
                                    <p:animMotion origin="layout" path="M -1.66667E-6 3.2948E-6 L 0.38438 0.03653 " pathEditMode="relative" rAng="0" ptsTypes="AA">
                                      <p:cBhvr>
                                        <p:cTn id="14" dur="2000" fill="hold"/>
                                        <p:tgtEl>
                                          <p:spTgt spid="11"/>
                                        </p:tgtEl>
                                        <p:attrNameLst>
                                          <p:attrName>ppt_x</p:attrName>
                                          <p:attrName>ppt_y</p:attrName>
                                        </p:attrNameLst>
                                      </p:cBhvr>
                                      <p:rCtr x="19219" y="1827"/>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xit" presetSubtype="0" fill="hold" nodeType="click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71000"/>
          </a:schemeClr>
        </a:solid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49956" y="152400"/>
            <a:ext cx="82397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Có 2 cách gộp 2 nhóm đối tượng</a:t>
            </a:r>
          </a:p>
          <a:p>
            <a:pPr algn="ctr" eaLnBrk="1" hangingPunct="1">
              <a:defRPr/>
            </a:pPr>
            <a:r>
              <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trong </a:t>
            </a:r>
            <a:r>
              <a:rPr lang="en-US"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rPr>
              <a:t>phạm vi 4.</a:t>
            </a:r>
            <a:endPar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Arial" pitchFamily="34" charset="0"/>
              <a:cs typeface="Arial" pitchFamily="34" charset="0"/>
            </a:endParaRPr>
          </a:p>
        </p:txBody>
      </p:sp>
      <p:sp>
        <p:nvSpPr>
          <p:cNvPr id="5" name="Oval 4"/>
          <p:cNvSpPr/>
          <p:nvPr/>
        </p:nvSpPr>
        <p:spPr>
          <a:xfrm>
            <a:off x="1022350" y="1984375"/>
            <a:ext cx="1676400" cy="1676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latin typeface="Arial" pitchFamily="34" charset="0"/>
                <a:cs typeface="Arial" pitchFamily="34" charset="0"/>
              </a:rPr>
              <a:t>Cách</a:t>
            </a:r>
            <a:r>
              <a:rPr lang="en-US" sz="2800" b="1" dirty="0">
                <a:solidFill>
                  <a:srgbClr val="FF0000"/>
                </a:solidFill>
                <a:latin typeface="Arial" pitchFamily="34" charset="0"/>
                <a:cs typeface="Arial" pitchFamily="34" charset="0"/>
              </a:rPr>
              <a:t> 1</a:t>
            </a:r>
            <a:endParaRPr lang="vi-VN" sz="2800" b="1" dirty="0">
              <a:solidFill>
                <a:srgbClr val="FF0000"/>
              </a:solidFill>
              <a:cs typeface="Arial" pitchFamily="34" charset="0"/>
            </a:endParaRPr>
          </a:p>
        </p:txBody>
      </p:sp>
      <p:sp>
        <p:nvSpPr>
          <p:cNvPr id="6" name="Oval 5"/>
          <p:cNvSpPr/>
          <p:nvPr/>
        </p:nvSpPr>
        <p:spPr>
          <a:xfrm>
            <a:off x="0" y="4264025"/>
            <a:ext cx="2139950" cy="21082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9600" b="1" dirty="0">
              <a:solidFill>
                <a:srgbClr val="FFFF00"/>
              </a:solidFill>
              <a:cs typeface="Arial" pitchFamily="34" charset="0"/>
            </a:endParaRPr>
          </a:p>
        </p:txBody>
      </p:sp>
      <p:sp>
        <p:nvSpPr>
          <p:cNvPr id="7" name="Oval 6"/>
          <p:cNvSpPr/>
          <p:nvPr/>
        </p:nvSpPr>
        <p:spPr>
          <a:xfrm>
            <a:off x="2279650" y="4389438"/>
            <a:ext cx="2065338" cy="19573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p>
        </p:txBody>
      </p:sp>
      <p:sp>
        <p:nvSpPr>
          <p:cNvPr id="8" name="Oval 7"/>
          <p:cNvSpPr/>
          <p:nvPr/>
        </p:nvSpPr>
        <p:spPr>
          <a:xfrm>
            <a:off x="5635625" y="2057400"/>
            <a:ext cx="1676400" cy="1676400"/>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35EB3E"/>
                </a:solidFill>
                <a:latin typeface="Arial" pitchFamily="34" charset="0"/>
                <a:cs typeface="Arial" pitchFamily="34" charset="0"/>
              </a:rPr>
              <a:t>Cách</a:t>
            </a:r>
            <a:r>
              <a:rPr lang="en-US" sz="3200" b="1" dirty="0">
                <a:solidFill>
                  <a:srgbClr val="35EB3E"/>
                </a:solidFill>
                <a:latin typeface="Arial" pitchFamily="34" charset="0"/>
                <a:cs typeface="Arial" pitchFamily="34" charset="0"/>
              </a:rPr>
              <a:t> 2</a:t>
            </a:r>
            <a:endParaRPr lang="vi-VN" sz="3200" b="1" dirty="0">
              <a:solidFill>
                <a:srgbClr val="35EB3E"/>
              </a:solidFill>
              <a:cs typeface="Arial" pitchFamily="34" charset="0"/>
            </a:endParaRPr>
          </a:p>
        </p:txBody>
      </p:sp>
      <p:sp>
        <p:nvSpPr>
          <p:cNvPr id="9" name="Oval 8"/>
          <p:cNvSpPr/>
          <p:nvPr/>
        </p:nvSpPr>
        <p:spPr>
          <a:xfrm>
            <a:off x="4533900" y="4391025"/>
            <a:ext cx="2203450" cy="19780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9600" b="1" dirty="0">
              <a:solidFill>
                <a:srgbClr val="FFFFFF"/>
              </a:solidFill>
              <a:cs typeface="Arial" pitchFamily="34" charset="0"/>
            </a:endParaRPr>
          </a:p>
        </p:txBody>
      </p:sp>
      <p:sp>
        <p:nvSpPr>
          <p:cNvPr id="10" name="Oval 9"/>
          <p:cNvSpPr/>
          <p:nvPr/>
        </p:nvSpPr>
        <p:spPr>
          <a:xfrm>
            <a:off x="6931025" y="4410075"/>
            <a:ext cx="2212975" cy="2066925"/>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sz="9600" b="1" dirty="0">
              <a:solidFill>
                <a:srgbClr val="FF0000"/>
              </a:solidFill>
              <a:cs typeface="Arial" pitchFamily="34" charset="0"/>
            </a:endParaRPr>
          </a:p>
          <a:p>
            <a:pPr algn="ctr">
              <a:defRPr/>
            </a:pPr>
            <a:endParaRPr lang="vi-VN" dirty="0"/>
          </a:p>
        </p:txBody>
      </p:sp>
      <p:cxnSp>
        <p:nvCxnSpPr>
          <p:cNvPr id="12" name="Straight Arrow Connector 11"/>
          <p:cNvCxnSpPr/>
          <p:nvPr/>
        </p:nvCxnSpPr>
        <p:spPr>
          <a:xfrm flipH="1">
            <a:off x="5694363" y="3724275"/>
            <a:ext cx="8382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550025" y="3733800"/>
            <a:ext cx="993775" cy="7572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 idx="4"/>
            <a:endCxn id="6" idx="0"/>
          </p:cNvCxnSpPr>
          <p:nvPr/>
        </p:nvCxnSpPr>
        <p:spPr>
          <a:xfrm flipH="1">
            <a:off x="1069975" y="3660775"/>
            <a:ext cx="790575" cy="6032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4"/>
          </p:cNvCxnSpPr>
          <p:nvPr/>
        </p:nvCxnSpPr>
        <p:spPr>
          <a:xfrm>
            <a:off x="1860550" y="3660775"/>
            <a:ext cx="958850" cy="83026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0213" y="5602288"/>
            <a:ext cx="125095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4587875"/>
            <a:ext cx="12509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5538" y="6705600"/>
            <a:ext cx="1444625"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938" y="6705600"/>
            <a:ext cx="144303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847725" y="4233863"/>
            <a:ext cx="37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b="1">
                <a:solidFill>
                  <a:srgbClr val="FFFF00"/>
                </a:solidFill>
                <a:latin typeface="Arial" charset="0"/>
              </a:rPr>
              <a:t>3</a:t>
            </a:r>
            <a:endParaRPr lang="vi-VN" sz="4000" b="1">
              <a:solidFill>
                <a:srgbClr val="FFFF00"/>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752725"/>
            <a:ext cx="70008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0950" y="3530600"/>
            <a:ext cx="72231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7663" y="4894263"/>
            <a:ext cx="72866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5038" y="6858000"/>
            <a:ext cx="152876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p:cNvSpPr txBox="1">
            <a:spLocks noChangeArrowheads="1"/>
          </p:cNvSpPr>
          <p:nvPr/>
        </p:nvSpPr>
        <p:spPr bwMode="auto">
          <a:xfrm>
            <a:off x="3127375" y="4340225"/>
            <a:ext cx="369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b="1">
                <a:solidFill>
                  <a:srgbClr val="FFFF00"/>
                </a:solidFill>
                <a:latin typeface="Arial" charset="0"/>
              </a:rPr>
              <a:t>1</a:t>
            </a:r>
            <a:endParaRPr lang="vi-VN" sz="4000" b="1">
              <a:solidFill>
                <a:srgbClr val="FFFF00"/>
              </a:solidFill>
            </a:endParaRPr>
          </a:p>
        </p:txBody>
      </p:sp>
      <p:sp>
        <p:nvSpPr>
          <p:cNvPr id="36" name="TextBox 35"/>
          <p:cNvSpPr txBox="1">
            <a:spLocks noChangeArrowheads="1"/>
          </p:cNvSpPr>
          <p:nvPr/>
        </p:nvSpPr>
        <p:spPr bwMode="auto">
          <a:xfrm>
            <a:off x="5322888" y="4376738"/>
            <a:ext cx="37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b="1">
                <a:solidFill>
                  <a:srgbClr val="FFFF00"/>
                </a:solidFill>
                <a:latin typeface="Arial" charset="0"/>
              </a:rPr>
              <a:t>2</a:t>
            </a:r>
            <a:endParaRPr lang="vi-VN" sz="4000" b="1">
              <a:solidFill>
                <a:srgbClr val="FFFF00"/>
              </a:solidFill>
            </a:endParaRPr>
          </a:p>
        </p:txBody>
      </p:sp>
      <p:sp>
        <p:nvSpPr>
          <p:cNvPr id="38" name="TextBox 37"/>
          <p:cNvSpPr txBox="1">
            <a:spLocks noChangeArrowheads="1"/>
          </p:cNvSpPr>
          <p:nvPr/>
        </p:nvSpPr>
        <p:spPr bwMode="auto">
          <a:xfrm>
            <a:off x="7851775" y="4340225"/>
            <a:ext cx="3714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000" b="1">
                <a:solidFill>
                  <a:srgbClr val="FFFF00"/>
                </a:solidFill>
                <a:latin typeface="Arial" charset="0"/>
              </a:rPr>
              <a:t>2</a:t>
            </a:r>
            <a:endParaRPr lang="vi-VN" sz="4000" b="1">
              <a:solidFill>
                <a:srgbClr val="FFFF00"/>
              </a:solidFill>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path" presetSubtype="0" accel="50000" decel="50000" fill="hold" nodeType="clickEffect">
                                  <p:stCondLst>
                                    <p:cond delay="0"/>
                                  </p:stCondLst>
                                  <p:childTnLst>
                                    <p:animMotion origin="layout" path="M 1.94444E-6 -8.67052E-7 L 0.23663 0.29133 " pathEditMode="relative" rAng="0" ptsTypes="AA">
                                      <p:cBhvr>
                                        <p:cTn id="19" dur="2000" fill="hold"/>
                                        <p:tgtEl>
                                          <p:spTgt spid="28"/>
                                        </p:tgtEl>
                                        <p:attrNameLst>
                                          <p:attrName>ppt_x</p:attrName>
                                          <p:attrName>ppt_y</p:attrName>
                                        </p:attrNameLst>
                                      </p:cBhvr>
                                      <p:rCtr x="11823" y="14566"/>
                                    </p:animMotion>
                                  </p:childTnLst>
                                </p:cTn>
                              </p:par>
                              <p:par>
                                <p:cTn id="20" presetID="42" presetClass="path" presetSubtype="0" accel="50000" decel="50000" fill="hold" nodeType="withEffect">
                                  <p:stCondLst>
                                    <p:cond delay="0"/>
                                  </p:stCondLst>
                                  <p:childTnLst>
                                    <p:animMotion origin="layout" path="M 2.22222E-6 4.33526E-6 L 0.17222 0.15583 " pathEditMode="relative" rAng="0" ptsTypes="AA">
                                      <p:cBhvr>
                                        <p:cTn id="21" dur="2000" fill="hold"/>
                                        <p:tgtEl>
                                          <p:spTgt spid="29"/>
                                        </p:tgtEl>
                                        <p:attrNameLst>
                                          <p:attrName>ppt_x</p:attrName>
                                          <p:attrName>ppt_y</p:attrName>
                                        </p:attrNameLst>
                                      </p:cBhvr>
                                      <p:rCtr x="8611" y="7792"/>
                                    </p:animMotion>
                                  </p:childTnLst>
                                </p:cTn>
                              </p:par>
                              <p:par>
                                <p:cTn id="22" presetID="42" presetClass="path" presetSubtype="0" accel="50000" decel="50000" fill="hold" nodeType="withEffect">
                                  <p:stCondLst>
                                    <p:cond delay="0"/>
                                  </p:stCondLst>
                                  <p:childTnLst>
                                    <p:animMotion origin="layout" path="M -8.33333E-7 1.6185E-6 L 0.22865 0.05711 " pathEditMode="relative" rAng="0" ptsTypes="AA">
                                      <p:cBhvr>
                                        <p:cTn id="23" dur="2000" fill="hold"/>
                                        <p:tgtEl>
                                          <p:spTgt spid="30"/>
                                        </p:tgtEl>
                                        <p:attrNameLst>
                                          <p:attrName>ppt_x</p:attrName>
                                          <p:attrName>ppt_y</p:attrName>
                                        </p:attrNameLst>
                                      </p:cBhvr>
                                      <p:rCtr x="11441" y="2844"/>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2" presetClass="path" presetSubtype="0" accel="50000" decel="50000" fill="hold" nodeType="clickEffect">
                                  <p:stCondLst>
                                    <p:cond delay="0"/>
                                  </p:stCondLst>
                                  <p:childTnLst>
                                    <p:animMotion origin="layout" path="M -2.77778E-6 -3.3526E-6 L 0.01702 -0.28346 " pathEditMode="relative" rAng="0" ptsTypes="AA">
                                      <p:cBhvr>
                                        <p:cTn id="40" dur="2000" fill="hold"/>
                                        <p:tgtEl>
                                          <p:spTgt spid="31"/>
                                        </p:tgtEl>
                                        <p:attrNameLst>
                                          <p:attrName>ppt_x</p:attrName>
                                          <p:attrName>ppt_y</p:attrName>
                                        </p:attrNameLst>
                                      </p:cBhvr>
                                      <p:rCtr x="851" y="-14173"/>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500"/>
                                        <p:tgtEl>
                                          <p:spTgt spid="9"/>
                                        </p:tgtEl>
                                      </p:cBhvr>
                                    </p:animEffect>
                                  </p:childTnLst>
                                </p:cTn>
                              </p:par>
                              <p:par>
                                <p:cTn id="56" presetID="22" presetClass="entr" presetSubtype="4"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path" presetSubtype="0" accel="50000" decel="50000" fill="hold" nodeType="clickEffect">
                                  <p:stCondLst>
                                    <p:cond delay="0"/>
                                  </p:stCondLst>
                                  <p:childTnLst>
                                    <p:animMotion origin="layout" path="M 0.0342 0.01433 L 0.03715 -0.25203 " pathEditMode="relative" rAng="0" ptsTypes="AA">
                                      <p:cBhvr>
                                        <p:cTn id="62" dur="2000" fill="hold"/>
                                        <p:tgtEl>
                                          <p:spTgt spid="17"/>
                                        </p:tgtEl>
                                        <p:attrNameLst>
                                          <p:attrName>ppt_x</p:attrName>
                                          <p:attrName>ppt_y</p:attrName>
                                        </p:attrNameLst>
                                      </p:cBhvr>
                                      <p:rCtr x="139" y="-13318"/>
                                    </p:animMotion>
                                  </p:childTnLst>
                                </p:cTn>
                              </p:par>
                              <p:par>
                                <p:cTn id="63" presetID="42" presetClass="path" presetSubtype="0" accel="50000" decel="50000" fill="hold" nodeType="withEffect">
                                  <p:stCondLst>
                                    <p:cond delay="0"/>
                                  </p:stCondLst>
                                  <p:childTnLst>
                                    <p:animMotion origin="layout" path="M 0.02292 0.01109 L 0.05417 -0.26312 " pathEditMode="relative" rAng="0" ptsTypes="AA">
                                      <p:cBhvr>
                                        <p:cTn id="64" dur="2000" fill="hold"/>
                                        <p:tgtEl>
                                          <p:spTgt spid="15"/>
                                        </p:tgtEl>
                                        <p:attrNameLst>
                                          <p:attrName>ppt_x</p:attrName>
                                          <p:attrName>ppt_y</p:attrName>
                                        </p:attrNameLst>
                                      </p:cBhvr>
                                      <p:rCtr x="1563" y="-13711"/>
                                    </p:animMotion>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par>
                                <p:cTn id="75" presetID="22" presetClass="entr" presetSubtype="4"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down)">
                                      <p:cBhvr>
                                        <p:cTn id="77" dur="500"/>
                                        <p:tgtEl>
                                          <p:spTgt spid="1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42" presetClass="path" presetSubtype="0" accel="50000" decel="50000" fill="hold" nodeType="clickEffect">
                                  <p:stCondLst>
                                    <p:cond delay="0"/>
                                  </p:stCondLst>
                                  <p:childTnLst>
                                    <p:animMotion origin="layout" path="M 5.55556E-7 -1.90751E-6 L -0.1434 0.03399 " pathEditMode="relative" rAng="0" ptsTypes="AA">
                                      <p:cBhvr>
                                        <p:cTn id="81" dur="2000" fill="hold"/>
                                        <p:tgtEl>
                                          <p:spTgt spid="14"/>
                                        </p:tgtEl>
                                        <p:attrNameLst>
                                          <p:attrName>ppt_x</p:attrName>
                                          <p:attrName>ppt_y</p:attrName>
                                        </p:attrNameLst>
                                      </p:cBhvr>
                                      <p:rCtr x="-7170" y="1688"/>
                                    </p:animMotion>
                                  </p:childTnLst>
                                </p:cTn>
                              </p:par>
                              <p:par>
                                <p:cTn id="82" presetID="42" presetClass="path" presetSubtype="0" accel="50000" decel="50000" fill="hold" nodeType="withEffect">
                                  <p:stCondLst>
                                    <p:cond delay="0"/>
                                  </p:stCondLst>
                                  <p:childTnLst>
                                    <p:animMotion origin="layout" path="M -3.61111E-6 2.42775E-6 L -0.26267 -0.06937 " pathEditMode="relative" rAng="0" ptsTypes="AA">
                                      <p:cBhvr>
                                        <p:cTn id="83" dur="2000" fill="hold"/>
                                        <p:tgtEl>
                                          <p:spTgt spid="13"/>
                                        </p:tgtEl>
                                        <p:attrNameLst>
                                          <p:attrName>ppt_x</p:attrName>
                                          <p:attrName>ppt_y</p:attrName>
                                        </p:attrNameLst>
                                      </p:cBhvr>
                                      <p:rCtr x="-13142" y="-3468"/>
                                    </p:animMotion>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down)">
                                      <p:cBhvr>
                                        <p:cTn id="8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3" grpId="0"/>
      <p:bldP spid="35" grpId="0"/>
      <p:bldP spid="36"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0.0&quot;&gt;&lt;object type=&quot;1&quot; unique_id=&quot;10001&quot;&gt;&lt;object type=&quot;8&quot; unique_id=&quot;10103&quot;&gt;&lt;/object&gt;&lt;object type=&quot;2&quot; unique_id=&quot;10104&quot;&gt;&lt;object type=&quot;3&quot; unique_id=&quot;10105&quot;&gt;&lt;property id=&quot;20148&quot; value=&quot;5&quot;/&gt;&lt;property id=&quot;20300&quot; value=&quot;Slide 1&quot;/&gt;&lt;property id=&quot;20307&quot; value=&quot;257&quot;/&gt;&lt;/object&gt;&lt;object type=&quot;3&quot; unique_id=&quot;10107&quot;&gt;&lt;property id=&quot;20148&quot; value=&quot;5&quot;/&gt;&lt;property id=&quot;20300&quot; value=&quot;Slide 10&quot;/&gt;&lt;property id=&quot;20307&quot; value=&quot;258&quot;/&gt;&lt;/object&gt;&lt;object type=&quot;3&quot; unique_id=&quot;10108&quot;&gt;&lt;property id=&quot;20148&quot; value=&quot;5&quot;/&gt;&lt;property id=&quot;20300&quot; value=&quot;Slide 11&quot;/&gt;&lt;property id=&quot;20307&quot; value=&quot;261&quot;/&gt;&lt;/object&gt;&lt;object type=&quot;3&quot; unique_id=&quot;10109&quot;&gt;&lt;property id=&quot;20148&quot; value=&quot;5&quot;/&gt;&lt;property id=&quot;20300&quot; value=&quot;Slide 12&quot;/&gt;&lt;property id=&quot;20307&quot; value=&quot;262&quot;/&gt;&lt;/object&gt;&lt;object type=&quot;3&quot; unique_id=&quot;10110&quot;&gt;&lt;property id=&quot;20148&quot; value=&quot;5&quot;/&gt;&lt;property id=&quot;20300&quot; value=&quot;Slide 13&quot;/&gt;&lt;property id=&quot;20307&quot; value=&quot;263&quot;/&gt;&lt;/object&gt;&lt;object type=&quot;3&quot; unique_id=&quot;10111&quot;&gt;&lt;property id=&quot;20148&quot; value=&quot;5&quot;/&gt;&lt;property id=&quot;20300&quot; value=&quot;Slide 15&quot;/&gt;&lt;property id=&quot;20307&quot; value=&quot;260&quot;/&gt;&lt;/object&gt;&lt;object type=&quot;3&quot; unique_id=&quot;10112&quot;&gt;&lt;property id=&quot;20148&quot; value=&quot;5&quot;/&gt;&lt;property id=&quot;20300&quot; value=&quot;Slide 9&quot;/&gt;&lt;property id=&quot;20307&quot; value=&quot;264&quot;/&gt;&lt;/object&gt;&lt;object type=&quot;3&quot; unique_id=&quot;10113&quot;&gt;&lt;property id=&quot;20148&quot; value=&quot;5&quot;/&gt;&lt;property id=&quot;20300&quot; value=&quot;Slide 16&quot;/&gt;&lt;property id=&quot;20307&quot; value=&quot;265&quot;/&gt;&lt;/object&gt;&lt;object type=&quot;3&quot; unique_id=&quot;10114&quot;&gt;&lt;property id=&quot;20148&quot; value=&quot;5&quot;/&gt;&lt;property id=&quot;20300&quot; value=&quot;Slide 17&quot;/&gt;&lt;property id=&quot;20307&quot; value=&quot;266&quot;/&gt;&lt;/object&gt;&lt;object type=&quot;3&quot; unique_id=&quot;10115&quot;&gt;&lt;property id=&quot;20148&quot; value=&quot;5&quot;/&gt;&lt;property id=&quot;20300&quot; value=&quot;Slide 18&quot;/&gt;&lt;property id=&quot;20307&quot; value=&quot;267&quot;/&gt;&lt;/object&gt;&lt;object type=&quot;3&quot; unique_id=&quot;10116&quot;&gt;&lt;property id=&quot;20148&quot; value=&quot;5&quot;/&gt;&lt;property id=&quot;20300&quot; value=&quot;Slide 19&quot;/&gt;&lt;property id=&quot;20307&quot; value=&quot;268&quot;/&gt;&lt;/object&gt;&lt;object type=&quot;3&quot; unique_id=&quot;10117&quot;&gt;&lt;property id=&quot;20148&quot; value=&quot;5&quot;/&gt;&lt;property id=&quot;20300&quot; value=&quot;Slide 20&quot;/&gt;&lt;property id=&quot;20307&quot; value=&quot;269&quot;/&gt;&lt;/object&gt;&lt;object type=&quot;3&quot; unique_id=&quot;10118&quot;&gt;&lt;property id=&quot;20148&quot; value=&quot;5&quot;/&gt;&lt;property id=&quot;20300&quot; value=&quot;Slide 22&quot;/&gt;&lt;property id=&quot;20307&quot; value=&quot;270&quot;/&gt;&lt;/object&gt;&lt;object type=&quot;3&quot; unique_id=&quot;10279&quot;&gt;&lt;property id=&quot;20148&quot; value=&quot;5&quot;/&gt;&lt;property id=&quot;20300&quot; value=&quot;Slide 2&quot;/&gt;&lt;property id=&quot;20307&quot; value=&quot;271&quot;/&gt;&lt;/object&gt;&lt;object type=&quot;3&quot; unique_id=&quot;10280&quot;&gt;&lt;property id=&quot;20148&quot; value=&quot;5&quot;/&gt;&lt;property id=&quot;20300&quot; value=&quot;Slide 3&quot;/&gt;&lt;property id=&quot;20307&quot; value=&quot;272&quot;/&gt;&lt;/object&gt;&lt;object type=&quot;3&quot; unique_id=&quot;10281&quot;&gt;&lt;property id=&quot;20148&quot; value=&quot;5&quot;/&gt;&lt;property id=&quot;20300&quot; value=&quot;Slide 4&quot;/&gt;&lt;property id=&quot;20307&quot; value=&quot;273&quot;/&gt;&lt;/object&gt;&lt;object type=&quot;3&quot; unique_id=&quot;10282&quot;&gt;&lt;property id=&quot;20148&quot; value=&quot;5&quot;/&gt;&lt;property id=&quot;20300&quot; value=&quot;Slide 5&quot;/&gt;&lt;property id=&quot;20307&quot; value=&quot;274&quot;/&gt;&lt;/object&gt;&lt;object type=&quot;3&quot; unique_id=&quot;10283&quot;&gt;&lt;property id=&quot;20148&quot; value=&quot;5&quot;/&gt;&lt;property id=&quot;20300&quot; value=&quot;Slide 6&quot;/&gt;&lt;property id=&quot;20307&quot; value=&quot;275&quot;/&gt;&lt;/object&gt;&lt;object type=&quot;3&quot; unique_id=&quot;10284&quot;&gt;&lt;property id=&quot;20148&quot; value=&quot;5&quot;/&gt;&lt;property id=&quot;20300&quot; value=&quot;Slide 7&quot;/&gt;&lt;property id=&quot;20307&quot; value=&quot;277&quot;/&gt;&lt;/object&gt;&lt;object type=&quot;3&quot; unique_id=&quot;10351&quot;&gt;&lt;property id=&quot;20148&quot; value=&quot;5&quot;/&gt;&lt;property id=&quot;20300&quot; value=&quot;Slide 8&quot;/&gt;&lt;property id=&quot;20307&quot; value=&quot;278&quot;/&gt;&lt;/object&gt;&lt;object type=&quot;3&quot; unique_id=&quot;10528&quot;&gt;&lt;property id=&quot;20148&quot; value=&quot;5&quot;/&gt;&lt;property id=&quot;20300&quot; value=&quot;Slide 14&quot;/&gt;&lt;property id=&quot;20307&quot; value=&quot;279&quot;/&gt;&lt;/object&gt;&lt;object type=&quot;3&quot; unique_id=&quot;10529&quot;&gt;&lt;property id=&quot;20148&quot; value=&quot;5&quot;/&gt;&lt;property id=&quot;20300&quot; value=&quot;Slide 21&quot;/&gt;&lt;property id=&quot;20307&quot; value=&quot;281&quot;/&gt;&lt;/object&gt;&lt;object type=&quot;3&quot; unique_id=&quot;10626&quot;&gt;&lt;property id=&quot;20148&quot; value=&quot;5&quot;/&gt;&lt;property id=&quot;20300&quot; value=&quot;Slide 23&quot;/&gt;&lt;property id=&quot;20307&quot; value=&quot;282&quot;/&gt;&lt;/object&gt;&lt;object type=&quot;3&quot; unique_id=&quot;10702&quot;&gt;&lt;property id=&quot;20148&quot; value=&quot;5&quot;/&gt;&lt;property id=&quot;20300&quot; value=&quot;Slide 24&quot;/&gt;&lt;property id=&quot;20307&quot; value=&quot;283&quot;/&gt;&lt;/object&gt;&lt;object type=&quot;3&quot; unique_id=&quot;10755&quot;&gt;&lt;property id=&quot;20148&quot; value=&quot;5&quot;/&gt;&lt;property id=&quot;20300&quot; value=&quot;Slide 25&quot;/&gt;&lt;property id=&quot;20307&quot; value=&quot;284&quot;/&gt;&lt;/object&gt;&lt;object type=&quot;3&quot; unique_id=&quot;10756&quot;&gt;&lt;property id=&quot;20148&quot; value=&quot;5&quot;/&gt;&lt;property id=&quot;20300&quot; value=&quot;Slide 26&quot;/&gt;&lt;property id=&quot;20307&quot; value=&quot;285&quot;/&gt;&lt;/object&gt;&lt;object type=&quot;3&quot; unique_id=&quot;10757&quot;&gt;&lt;property id=&quot;20148&quot; value=&quot;5&quot;/&gt;&lt;property id=&quot;20300&quot; value=&quot;Slide 27&quot;/&gt;&lt;property id=&quot;20307&quot; value=&quot;286&quot;/&gt;&lt;/object&gt;&lt;object type=&quot;3&quot; unique_id=&quot;10932&quot;&gt;&lt;property id=&quot;20148&quot; value=&quot;5&quot;/&gt;&lt;property id=&quot;20300&quot; value=&quot;Slide 28&quot;/&gt;&lt;property id=&quot;20307&quot; value=&quot;287&quot;/&gt;&lt;/object&gt;&lt;object type=&quot;3&quot; unique_id=&quot;10933&quot;&gt;&lt;property id=&quot;20148&quot; value=&quot;5&quot;/&gt;&lt;property id=&quot;20300&quot; value=&quot;Slide 29&quot;/&gt;&lt;property id=&quot;20307&quot; value=&quot;288&quot;/&gt;&lt;/object&gt;&lt;object type=&quot;3&quot; unique_id=&quot;10934&quot;&gt;&lt;property id=&quot;20148&quot; value=&quot;5&quot;/&gt;&lt;property id=&quot;20300&quot; value=&quot;Slide 30&quot;/&gt;&lt;property id=&quot;20307&quot; value=&quot;289&quot;/&gt;&lt;/object&gt;&lt;object type=&quot;3&quot; unique_id=&quot;10999&quot;&gt;&lt;property id=&quot;20148&quot; value=&quot;5&quot;/&gt;&lt;property id=&quot;20300&quot; value=&quot;Slide 31&quot;/&gt;&lt;property id=&quot;20307&quot; value=&quot;290&quot;/&gt;&lt;/object&gt;&lt;object type=&quot;3&quot; unique_id=&quot;11000&quot;&gt;&lt;property id=&quot;20148&quot; value=&quot;5&quot;/&gt;&lt;property id=&quot;20300&quot; value=&quot;Slide 32&quot;/&gt;&lt;property id=&quot;20307&quot; value=&quot;291&quot;/&gt;&lt;/object&gt;&lt;object type=&quot;3&quot; unique_id=&quot;11069&quot;&gt;&lt;property id=&quot;20148&quot; value=&quot;5&quot;/&gt;&lt;property id=&quot;20300&quot; value=&quot;Slide 33&quot;/&gt;&lt;property id=&quot;20307&quot; value=&quot;292&quot;/&gt;&lt;/object&gt;&lt;object type=&quot;3&quot; unique_id=&quot;11070&quot;&gt;&lt;property id=&quot;20148&quot; value=&quot;5&quot;/&gt;&lt;property id=&quot;20300&quot; value=&quot;Slide 34&quot;/&gt;&lt;property id=&quot;20307&quot; value=&quot;293&quot;/&gt;&lt;/object&gt;&lt;object type=&quot;3&quot; unique_id=&quot;11179&quot;&gt;&lt;property id=&quot;20148&quot; value=&quot;5&quot;/&gt;&lt;property id=&quot;20300&quot; value=&quot;Slide 35&quot;/&gt;&lt;property id=&quot;20307&quot; value=&quot;294&quot;/&gt;&lt;/object&gt;&lt;object type=&quot;3&quot; unique_id=&quot;11180&quot;&gt;&lt;property id=&quot;20148&quot; value=&quot;5&quot;/&gt;&lt;property id=&quot;20300&quot; value=&quot;Slide 36&quot;/&gt;&lt;property id=&quot;20307&quot; value=&quot;296&quot;/&gt;&lt;/object&gt;&lt;object type=&quot;3&quot; unique_id=&quot;11181&quot;&gt;&lt;property id=&quot;20148&quot; value=&quot;5&quot;/&gt;&lt;property id=&quot;20300&quot; value=&quot;Slide 37&quot;/&gt;&lt;property id=&quot;20307&quot; value=&quot;295&quot;/&gt;&lt;/object&gt;&lt;object type=&quot;3&quot; unique_id=&quot;11416&quot;&gt;&lt;property id=&quot;20148&quot; value=&quot;5&quot;/&gt;&lt;property id=&quot;20300&quot; value=&quot;Slide 38&quot;/&gt;&lt;property id=&quot;20307&quot; value=&quot;297&quot;/&gt;&lt;/object&gt;&lt;object type=&quot;3&quot; unique_id=&quot;11417&quot;&gt;&lt;property id=&quot;20148&quot; value=&quot;5&quot;/&gt;&lt;property id=&quot;20300&quot; value=&quot;Slide 39&quot;/&gt;&lt;property id=&quot;20307&quot; value=&quot;298&quot;/&gt;&lt;/object&gt;&lt;object type=&quot;3&quot; unique_id=&quot;11418&quot;&gt;&lt;property id=&quot;20148&quot; value=&quot;5&quot;/&gt;&lt;property id=&quot;20300&quot; value=&quot;Slide 40&quot;/&gt;&lt;property id=&quot;20307&quot; value=&quot;299&quot;/&gt;&lt;/object&gt;&lt;object type=&quot;3&quot; unique_id=&quot;11629&quot;&gt;&lt;property id=&quot;20148&quot; value=&quot;5&quot;/&gt;&lt;property id=&quot;20300&quot; value=&quot;Slide 41&quot;/&gt;&lt;property id=&quot;20307&quot; value=&quot;300&quot;/&gt;&lt;/object&gt;&lt;object type=&quot;3&quot; unique_id=&quot;11630&quot;&gt;&lt;property id=&quot;20148&quot; value=&quot;5&quot;/&gt;&lt;property id=&quot;20300&quot; value=&quot;Slide 42&quot;/&gt;&lt;property id=&quot;20307&quot; value=&quot;302&quot;/&gt;&lt;/object&gt;&lt;object type=&quot;3&quot; unique_id=&quot;11631&quot;&gt;&lt;property id=&quot;20148&quot; value=&quot;5&quot;/&gt;&lt;property id=&quot;20300&quot; value=&quot;Slide 43&quot;/&gt;&lt;property id=&quot;20307&quot; value=&quot;30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1485</TotalTime>
  <Words>361</Words>
  <Application>Microsoft Office PowerPoint</Application>
  <PresentationFormat>On-screen Show (4:3)</PresentationFormat>
  <Paragraphs>39</Paragraphs>
  <Slides>24</Slides>
  <Notes>0</Notes>
  <HiddenSlides>0</HiddenSlides>
  <MMClips>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 MINH TUAN</cp:lastModifiedBy>
  <cp:revision>127</cp:revision>
  <cp:lastPrinted>2017-11-09T14:59:31Z</cp:lastPrinted>
  <dcterms:created xsi:type="dcterms:W3CDTF">2016-11-05T08:46:28Z</dcterms:created>
  <dcterms:modified xsi:type="dcterms:W3CDTF">2020-08-15T01:28:15Z</dcterms:modified>
</cp:coreProperties>
</file>