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Lớp: 4 – 5 tuổi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>
                <a:solidFill>
                  <a:srgbClr val="0000FF"/>
                </a:solidFill>
                <a:latin typeface=".VnTimeH" pitchFamily="34" charset="0"/>
              </a:rPr>
            </a:br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15922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81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  Xin chào và hẹn gặp lại các  con vào tiết học sau!  </vt:lpstr>
      <vt:lpstr>Qua câu chuyện em thích nhất nhân vật nào nhất? Tại sao?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TRAN MINH TUAN</cp:lastModifiedBy>
  <cp:revision>15</cp:revision>
  <dcterms:created xsi:type="dcterms:W3CDTF">2017-06-22T13:18:45Z</dcterms:created>
  <dcterms:modified xsi:type="dcterms:W3CDTF">2020-08-15T02:44:17Z</dcterms:modified>
</cp:coreProperties>
</file>