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03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74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03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81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97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77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85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7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6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84DD-F050-4AE5-AFB7-18B2877C6B70}" type="datetimeFigureOut">
              <a:rPr lang="en-US" smtClean="0"/>
              <a:pPr/>
              <a:t>18/08/202020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ABB2-3C4D-4673-BCB4-52D21AE57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8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ở đầu | Power points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55798" y="3103155"/>
            <a:ext cx="4794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200" b="1" dirty="0"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5540" y="4203916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5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9031" y="34680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ln w="1905"/>
                <a:solidFill>
                  <a:srgbClr val="1601A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PHÒNG GIÁO DỤC QUẬN LONG BIÊN</a:t>
            </a:r>
          </a:p>
          <a:p>
            <a:pPr algn="ctr">
              <a:defRPr/>
            </a:pPr>
            <a:r>
              <a:rPr lang="en-US" sz="2000" dirty="0" smtClean="0">
                <a:ln w="1905"/>
                <a:solidFill>
                  <a:srgbClr val="1601A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TRƯỜNG MẦM NON GIA THƯỢNG</a:t>
            </a:r>
            <a:endParaRPr lang="en-US" sz="2000" dirty="0">
              <a:ln w="1905"/>
              <a:solidFill>
                <a:srgbClr val="1601A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9" name="Picture 2" descr="Káº¿t quáº£ hÃ¬nh áº£nh cho logo trÆ°á»ng máº§m non gia thÆ°á»£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844" y="123211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946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ê Hương Thanh Bình M056 - Tranh sơn dầu quê hương Việt Nam chấ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563" y="-152400"/>
            <a:ext cx="12633381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79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2790222941742295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45" y="517673"/>
            <a:ext cx="8001000" cy="923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30405" y="1960055"/>
            <a:ext cx="57823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GIỎI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hexv2v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81" y="5063835"/>
            <a:ext cx="8077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6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3988" y="1614487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5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inh nghiệm du lịch Hà Nội tự túc mới nhất 2020 - Vntrip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264920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66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.569 khách sạn tại Hà Nội, Việt Nam. Khách sạn giá rẻ - Hotel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088" y="-228600"/>
            <a:ext cx="12511088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459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hững địa điểm thú vị để đi chơi 30/4 ở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12496800" cy="71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41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3987" y="1745547"/>
            <a:ext cx="934402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4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ầu Thê Húc |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01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131015Hinh-nen-popowerpoint-nhung-qua-bi-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3213" y="2376863"/>
            <a:ext cx="55226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VÀ TRẺ CÙNG</a:t>
            </a:r>
          </a:p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HÁT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1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7235" y="1725699"/>
            <a:ext cx="82269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endParaRPr lang="en-US" sz="4800" b="1" dirty="0" smtClean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800" b="1" dirty="0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800" b="1" dirty="0">
              <a:ln/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 dirty="0">
              <a:ln/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5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84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Welcome</cp:lastModifiedBy>
  <cp:revision>4</cp:revision>
  <dcterms:created xsi:type="dcterms:W3CDTF">2020-07-01T08:21:30Z</dcterms:created>
  <dcterms:modified xsi:type="dcterms:W3CDTF">2020-08-18T02:51:14Z</dcterms:modified>
</cp:coreProperties>
</file>