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2" r:id="rId3"/>
    <p:sldId id="273" r:id="rId4"/>
    <p:sldId id="257" r:id="rId5"/>
    <p:sldId id="258" r:id="rId6"/>
    <p:sldId id="259" r:id="rId7"/>
    <p:sldId id="268" r:id="rId8"/>
    <p:sldId id="269" r:id="rId9"/>
    <p:sldId id="270" r:id="rId10"/>
    <p:sldId id="271" r:id="rId11"/>
    <p:sldId id="266" r:id="rId12"/>
    <p:sldId id="274" r:id="rId13"/>
    <p:sldId id="275" r:id="rId14"/>
    <p:sldId id="267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0DA"/>
    <a:srgbClr val="2D2DFF"/>
    <a:srgbClr val="3D7AF5"/>
    <a:srgbClr val="12018D"/>
    <a:srgbClr val="99C9F1"/>
    <a:srgbClr val="6595F5"/>
    <a:srgbClr val="948FFF"/>
    <a:srgbClr val="535BFF"/>
    <a:srgbClr val="FFB3B3"/>
    <a:srgbClr val="FF96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CC30D-C4E0-47E2-A4E2-8EDF85E9CF04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15F23-6D0A-4328-8C5F-D3495DBBED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415F23-6D0A-4328-8C5F-D3495DBBED4E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415BC-07E8-44A8-BEE0-00BA74FEBF4C}" type="datetimeFigureOut">
              <a:rPr lang="en-US" smtClean="0"/>
              <a:pPr/>
              <a:t>10/06/2022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DB16E-88F5-4A0B-B12A-1D7F60FB3C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icrosoft%20Windows\Desktop\PTV&#272;%20%20Truon%20sap%20ket%20hop%20treo%20qua%20ghe%20TD\nh&#7841;c\Tr&#7901;i%20N&#7855;ng%20Tr&#7901;i%20M&#432;a.mp3" TargetMode="External"/><Relationship Id="rId1" Type="http://schemas.microsoft.com/office/2007/relationships/media" Target="file:///C:\Users\Microsoft%20Windows\Desktop\PTV&#272;%20%20Truon%20sap%20ket%20hop%20treo%20qua%20ghe%20TD\nh&#7841;c\Tr&#7901;i%20N&#7855;ng%20Tr&#7901;i%20M&#432;a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icrosoft%20Windows\Desktop\PTV&#272;%20%20Truon%20sap%20ket%20hop%20treo%20qua%20ghe%20TD\nh&#7841;c\Tr&#7901;i%20N&#7855;ng%20Tr&#7901;i%20M&#432;a.mp3" TargetMode="External"/><Relationship Id="rId1" Type="http://schemas.microsoft.com/office/2007/relationships/media" Target="file:///C:\Users\Microsoft%20Windows\Desktop\PTV&#272;%20%20Truon%20sap%20ket%20hop%20treo%20qua%20ghe%20TD\nh&#7841;c\Tr&#7901;i%20N&#7855;ng%20Tr&#7901;i%20M&#432;a.mp3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icrosoft%20Windows\Desktop\PTV&#272;%20%20Truon%20sap%20ket%20hop%20treo%20qua%20ghe%20TD\nh&#7841;c\hoi%20tinh%20(mp3cut.net).mp3" TargetMode="External"/><Relationship Id="rId1" Type="http://schemas.microsoft.com/office/2007/relationships/media" Target="file:///C:\Users\Microsoft%20Windows\Desktop\PTV&#272;%20%20Truon%20sap%20ket%20hop%20treo%20qua%20ghe%20TD\nh&#7841;c\hoi%20tinh%20(mp3cut.net)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icrosoft%20Windows\Desktop\PTV&#272;%20%20Truon%20sap%20ket%20hop%20treo%20qua%20ghe%20TD\nh&#7841;c\Khoi%20dong%20(mp3cut.net).mp3" TargetMode="External"/><Relationship Id="rId1" Type="http://schemas.microsoft.com/office/2007/relationships/media" Target="file:///C:\Users\Microsoft%20Windows\Desktop\PTV&#272;%20%20Truon%20sap%20ket%20hop%20treo%20qua%20ghe%20TD\nh&#7841;c\Khoi%20dong%20(mp3cut.net).mp3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Microsoft%20Windows\Desktop\PTV&#272;%20%20Truon%20sap%20ket%20hop%20treo%20qua%20ghe%20TD\nh&#7841;c\Nhac%20tap%20bai%20PTC(mp3cut.net).mp3" TargetMode="External"/><Relationship Id="rId1" Type="http://schemas.microsoft.com/office/2007/relationships/media" Target="file:///C:\Users\Microsoft%20Windows\Desktop\PTV&#272;%20%20Truon%20sap%20ket%20hop%20treo%20qua%20ghe%20TD\nh&#7841;c\Nhac%20tap%20bai%20PTC(mp3cut.net)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52600" y="228600"/>
            <a:ext cx="545610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PHÒNG GIÁO DỤC VÀ ĐÀO TẠO QUẬN LONG BIÊN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3600" y="609600"/>
            <a:ext cx="468643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TRƯỜNG MẦM NON GIA THƯỢNG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632755" y="2777553"/>
            <a:ext cx="36881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PHÁT TRIỂN VẬN ĐỘNG</a:t>
            </a:r>
          </a:p>
        </p:txBody>
      </p:sp>
      <p:sp>
        <p:nvSpPr>
          <p:cNvPr id="9" name="Rectangle 8"/>
          <p:cNvSpPr/>
          <p:nvPr/>
        </p:nvSpPr>
        <p:spPr>
          <a:xfrm>
            <a:off x="3733800" y="6457890"/>
            <a:ext cx="237436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Năm</a:t>
            </a:r>
            <a:r>
              <a:rPr lang="en-US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en-US" sz="20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2021-2022</a:t>
            </a:r>
            <a:endParaRPr lang="en-US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1942" y="5105400"/>
            <a:ext cx="427809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Lứa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tuổi</a:t>
            </a:r>
            <a:r>
              <a:rPr lang="en-US" sz="28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: 5-6 </a:t>
            </a:r>
            <a:r>
              <a:rPr lang="en-US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tuổi</a:t>
            </a:r>
            <a:r>
              <a:rPr lang="en-US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)</a:t>
            </a:r>
          </a:p>
          <a:p>
            <a:pPr algn="ctr"/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Giáo</a:t>
            </a:r>
            <a:r>
              <a:rPr lang="en-US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28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viên</a:t>
            </a:r>
            <a:r>
              <a:rPr lang="en-US" sz="28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 Võ Thị Thúy Đoài</a:t>
            </a:r>
            <a:endParaRPr lang="en-US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1" descr="C:\Users\Welcome\Downloads\LOGO_f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3800" y="1170195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513029" y="3420163"/>
            <a:ext cx="66170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FF0000"/>
                </a:solidFill>
              </a:rPr>
              <a:t>Đề tài: Chạy thay đổi hướng theo hiệu lệnh</a:t>
            </a:r>
          </a:p>
          <a:p>
            <a:pPr algn="ctr"/>
            <a:r>
              <a:rPr lang="en-US" sz="2800" b="1" smtClean="0">
                <a:solidFill>
                  <a:srgbClr val="FF0000"/>
                </a:solidFill>
              </a:rPr>
              <a:t>Trò chơi: Chuyền bóng qua phải, qua trái</a:t>
            </a:r>
            <a:endParaRPr 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43000" y="1828800"/>
            <a:ext cx="7279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 THI ĐUA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GiỮA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2 ĐỘI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Trời Nắng Trời Mư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0480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8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8965" y="3048000"/>
            <a:ext cx="596028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“Chuyền bóng qua phải, qua trái”</a:t>
            </a:r>
            <a:endParaRPr lang="en-US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0" y="1828800"/>
            <a:ext cx="42672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0A00DA"/>
                </a:solidFill>
              </a:rPr>
              <a:t>3. </a:t>
            </a:r>
            <a:r>
              <a:rPr lang="en-US" sz="6600" b="1" dirty="0" err="1" smtClean="0">
                <a:solidFill>
                  <a:srgbClr val="0A00DA"/>
                </a:solidFill>
              </a:rPr>
              <a:t>Trò</a:t>
            </a:r>
            <a:r>
              <a:rPr lang="en-US" sz="6600" b="1" dirty="0" smtClean="0">
                <a:solidFill>
                  <a:srgbClr val="0A00DA"/>
                </a:solidFill>
              </a:rPr>
              <a:t> </a:t>
            </a:r>
            <a:r>
              <a:rPr lang="en-US" sz="6600" b="1" dirty="0" err="1" smtClean="0">
                <a:solidFill>
                  <a:srgbClr val="0A00DA"/>
                </a:solidFill>
              </a:rPr>
              <a:t>chơi</a:t>
            </a:r>
            <a:r>
              <a:rPr lang="en-US" sz="6600" b="1" dirty="0" smtClean="0">
                <a:solidFill>
                  <a:srgbClr val="0A00DA"/>
                </a:solidFill>
              </a:rPr>
              <a:t>:</a:t>
            </a:r>
            <a:endParaRPr lang="en-US" sz="6600" b="1" dirty="0">
              <a:solidFill>
                <a:srgbClr val="0A00DA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14400" y="1521768"/>
            <a:ext cx="7620000" cy="30469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vi-VN" sz="2400" smtClean="0"/>
              <a:t>Cô </a:t>
            </a:r>
            <a:r>
              <a:rPr lang="vi-VN" sz="2400"/>
              <a:t>chuẩn bị từ 2 đến 3 quả bóng. Cho trẻ đứng thành vòng tròn.(nếu lớp đông có thể chia thành nhiều vòng tròn</a:t>
            </a:r>
            <a:r>
              <a:rPr lang="vi-VN" sz="2400" smtClean="0"/>
              <a:t>).</a:t>
            </a:r>
            <a:endParaRPr lang="en-US" sz="2400" smtClean="0"/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vi-VN" sz="2400" smtClean="0"/>
              <a:t>Cứ </a:t>
            </a:r>
            <a:r>
              <a:rPr lang="vi-VN" sz="2400"/>
              <a:t>10 trẻ thì có một trẻ cầm bóng. Khi cô hô “bắt đầu” thì người cầm bóng đầu tiên sẽ chuyền bóng cho bạn bên cạnh,lần lượt theo chiều kim đồng  </a:t>
            </a:r>
            <a:r>
              <a:rPr lang="vi-VN" sz="2400" smtClean="0"/>
              <a:t>hồ</a:t>
            </a:r>
            <a:r>
              <a:rPr lang="en-US" sz="2400"/>
              <a:t> </a:t>
            </a:r>
            <a:r>
              <a:rPr lang="en-US" sz="2400" smtClean="0"/>
              <a:t>và ngược lại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nl-NL" sz="2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0200" y="3048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solidFill>
                  <a:srgbClr val="2D2DFF"/>
                </a:solidFill>
              </a:rPr>
              <a:t>Cô nêu cách chơi, luật chơi</a:t>
            </a:r>
            <a:endParaRPr lang="en-US" sz="3200" b="1" dirty="0">
              <a:solidFill>
                <a:srgbClr val="2D2D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09800" y="1676400"/>
            <a:ext cx="4884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Nhạc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trò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chơi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Trời Nắng Trời Mư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290" y="1219200"/>
            <a:ext cx="8962710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III. HỒI TĨNH</a:t>
            </a:r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lại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nhẹ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nhàng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quanh</a:t>
            </a:r>
            <a:r>
              <a:rPr lang="en-US" sz="5400" b="1" cap="none" spc="0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sân</a:t>
            </a:r>
            <a:endParaRPr lang="en-US" sz="5400" b="1" cap="none" spc="0" dirty="0" smtClean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theo</a:t>
            </a:r>
            <a:r>
              <a:rPr lang="en-US" sz="5400" b="1" dirty="0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solidFill>
                  <a:srgbClr val="12018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nhạc</a:t>
            </a:r>
            <a:endParaRPr lang="en-US" sz="5400" b="1" cap="none" spc="0" dirty="0">
              <a:ln w="11430"/>
              <a:solidFill>
                <a:srgbClr val="12018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hoi tinh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304800"/>
            <a:ext cx="800100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I. MỤC ĐÍCH YÊU CẦU:</a:t>
            </a:r>
            <a:endParaRPr lang="en-US" sz="3200" dirty="0" smtClean="0">
              <a:solidFill>
                <a:srgbClr val="0A00DA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        </a:t>
            </a:r>
            <a:r>
              <a:rPr lang="en-US" sz="28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2400" b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Trẻ biết tên vận động, nắm được cách thực hiện vận động cơ bản</a:t>
            </a:r>
            <a:r>
              <a:rPr lang="vi-VN" sz="240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chạy thay đổi hướng theo hiệu lệnh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vi-VN" sz="2400" smtClean="0">
                <a:latin typeface="+mj-lt"/>
              </a:rPr>
              <a:t>- </a:t>
            </a:r>
            <a:r>
              <a:rPr lang="en-US" sz="2400" smtClean="0">
                <a:latin typeface="+mj-lt"/>
              </a:rPr>
              <a:t>R</a:t>
            </a:r>
            <a:r>
              <a:rPr lang="vi-VN" sz="2400" smtClean="0">
                <a:latin typeface="+mj-lt"/>
              </a:rPr>
              <a:t>èn </a:t>
            </a:r>
            <a:r>
              <a:rPr lang="vi-VN" sz="2400">
                <a:latin typeface="+mj-lt"/>
              </a:rPr>
              <a:t>luyện sự nhanh nhẹn, khéo léo.</a:t>
            </a:r>
          </a:p>
          <a:p>
            <a:r>
              <a:rPr lang="vi-VN" sz="2400">
                <a:latin typeface="+mj-lt"/>
              </a:rPr>
              <a:t>- Rèn kỹ năng tập đúng đều các động tác của bài tập phát triển chung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vi-VN" sz="2400">
                <a:latin typeface="+mj-lt"/>
              </a:rPr>
              <a:t>- Trẻ  tích cực tham gia hoạt động , biết cách chơi trò chơi</a:t>
            </a:r>
          </a:p>
          <a:p>
            <a:r>
              <a:rPr lang="vi-VN" sz="2400">
                <a:latin typeface="+mj-lt"/>
              </a:rPr>
              <a:t>- Giáo dục trẻ tính siêng năng chăm chỉ.</a:t>
            </a:r>
          </a:p>
          <a:p>
            <a:r>
              <a:rPr lang="vi-VN" sz="2400">
                <a:latin typeface="+mj-lt"/>
              </a:rPr>
              <a:t>- Trẻ tập trung chú ý, có tinh thần tập thể, kỉ luật trong luyện tập và phối hợp tốt với các bạn trong trò chơi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67000" y="1779687"/>
            <a:ext cx="5791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nl-NL" sz="32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dùng của cô</a:t>
            </a:r>
            <a:r>
              <a:rPr lang="nl-NL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: </a:t>
            </a:r>
          </a:p>
          <a:p>
            <a:pPr marL="571500" indent="-571500">
              <a:buFontTx/>
              <a:buChar char="-"/>
            </a:pPr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Sân tập sạch sẽ, thoáng mát, bằng phẳng</a:t>
            </a:r>
            <a:endParaRPr lang="en-US" sz="320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lvl="0" indent="-5715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sz="320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Búp bê, gấu</a:t>
            </a:r>
            <a:endParaRPr lang="en-US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nl-NL" sz="320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* Đồ </a:t>
            </a:r>
            <a:r>
              <a:rPr lang="nl-NL" sz="3200" dirty="0" smtClean="0">
                <a:solidFill>
                  <a:srgbClr val="0A00DA"/>
                </a:solidFill>
                <a:latin typeface="Times New Roman" pitchFamily="18" charset="0"/>
                <a:cs typeface="Times New Roman" pitchFamily="18" charset="0"/>
              </a:rPr>
              <a:t>dùng của trẻ </a:t>
            </a:r>
            <a:r>
              <a:rPr lang="nl-NL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20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20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nl-NL" sz="320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 phục phù hợp</a:t>
            </a:r>
            <a:endParaRPr lang="nl-NL" sz="3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0" y="533400"/>
            <a:ext cx="276434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CHUẨN BỊ:</a:t>
            </a:r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905000"/>
            <a:ext cx="80772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Ổn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định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tổ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chức</a:t>
            </a:r>
            <a:r>
              <a:rPr lang="en-US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Cô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trẻ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cùng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và</a:t>
            </a:r>
            <a:endParaRPr lang="en-US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vận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động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bài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</a:t>
            </a:r>
          </a:p>
          <a:p>
            <a:pPr algn="ctr"/>
            <a:r>
              <a:rPr lang="en-US" sz="44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“Trời nắng trời mưa</a:t>
            </a:r>
            <a:r>
              <a:rPr lang="en-US" sz="72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72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TroiNangTroiMua-HoangSon_4dqgh_hq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5181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5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948690"/>
            <a:ext cx="8458200" cy="50475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2D2D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I.KHỞI ĐỘNG:</a:t>
            </a:r>
          </a:p>
          <a:p>
            <a:pPr algn="just"/>
            <a:r>
              <a:rPr lang="en-US" sz="4000" dirty="0" err="1" smtClean="0">
                <a:solidFill>
                  <a:srgbClr val="FF0000"/>
                </a:solidFill>
              </a:rPr>
              <a:t>Trẻ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chạy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theo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nhạc</a:t>
            </a:r>
            <a:r>
              <a:rPr lang="en-US" sz="4000" dirty="0" smtClean="0">
                <a:solidFill>
                  <a:srgbClr val="FF0000"/>
                </a:solidFill>
              </a:rPr>
              <a:t>, </a:t>
            </a:r>
            <a:r>
              <a:rPr lang="en-US" sz="4000" dirty="0" err="1" smtClean="0">
                <a:solidFill>
                  <a:srgbClr val="FF0000"/>
                </a:solidFill>
              </a:rPr>
              <a:t>đi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các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kiểu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chân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theo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đội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hình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vòng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err="1" smtClean="0">
                <a:solidFill>
                  <a:srgbClr val="FF0000"/>
                </a:solidFill>
              </a:rPr>
              <a:t>tròn</a:t>
            </a:r>
            <a:r>
              <a:rPr lang="en-US" sz="4000" smtClean="0">
                <a:solidFill>
                  <a:srgbClr val="FF0000"/>
                </a:solidFill>
              </a:rPr>
              <a:t>...</a:t>
            </a:r>
          </a:p>
          <a:p>
            <a:pPr algn="just"/>
            <a:r>
              <a:rPr lang="en-US" sz="4000" smtClean="0">
                <a:solidFill>
                  <a:srgbClr val="FF0000"/>
                </a:solidFill>
              </a:rPr>
              <a:t>Trẻ </a:t>
            </a:r>
            <a:r>
              <a:rPr lang="en-US" sz="4000" dirty="0" err="1" smtClean="0">
                <a:solidFill>
                  <a:srgbClr val="FF0000"/>
                </a:solidFill>
              </a:rPr>
              <a:t>tập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trung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về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smtClean="0">
                <a:solidFill>
                  <a:srgbClr val="FF0000"/>
                </a:solidFill>
              </a:rPr>
              <a:t>2 hàng. </a:t>
            </a:r>
          </a:p>
          <a:p>
            <a:pPr algn="just"/>
            <a:r>
              <a:rPr lang="en-US" sz="4000" smtClean="0">
                <a:solidFill>
                  <a:srgbClr val="FF0000"/>
                </a:solidFill>
              </a:rPr>
              <a:t>Trẻ </a:t>
            </a:r>
            <a:r>
              <a:rPr lang="en-US" sz="4000" dirty="0" err="1" smtClean="0">
                <a:solidFill>
                  <a:srgbClr val="FF0000"/>
                </a:solidFill>
              </a:rPr>
              <a:t>điểm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số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theo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tổ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và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chuyển</a:t>
            </a:r>
            <a:r>
              <a:rPr lang="en-US" sz="4000" dirty="0" smtClean="0">
                <a:solidFill>
                  <a:srgbClr val="FF0000"/>
                </a:solidFill>
              </a:rPr>
              <a:t> 4 </a:t>
            </a:r>
            <a:r>
              <a:rPr lang="en-US" sz="4000" dirty="0" err="1" smtClean="0">
                <a:solidFill>
                  <a:srgbClr val="FF0000"/>
                </a:solidFill>
              </a:rPr>
              <a:t>hàng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tập</a:t>
            </a:r>
            <a:r>
              <a:rPr lang="en-US" sz="4000" dirty="0" smtClean="0">
                <a:solidFill>
                  <a:srgbClr val="FF0000"/>
                </a:solidFill>
              </a:rPr>
              <a:t> BTPTC</a:t>
            </a:r>
            <a:r>
              <a:rPr lang="en-US" sz="5400" dirty="0" smtClean="0">
                <a:solidFill>
                  <a:srgbClr val="FF0000"/>
                </a:solidFill>
              </a:rPr>
              <a:t>. </a:t>
            </a:r>
            <a:endParaRPr lang="en-US" sz="5400" b="1" cap="none" spc="0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Khoi dong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0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0668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II. TRỌNG ĐỘNG:</a:t>
            </a: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bài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tập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phát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triển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trung</a:t>
            </a:r>
            <a:endParaRPr lang="en-US" sz="54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theo</a:t>
            </a:r>
            <a:r>
              <a:rPr lang="en-US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54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nhạc</a:t>
            </a:r>
            <a:endParaRPr lang="en-US" sz="5400" b="1" cap="none" spc="0" dirty="0">
              <a:ln w="1905"/>
              <a:solidFill>
                <a:srgbClr val="0A00D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Nhac tap bai PTC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41910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6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33400"/>
            <a:ext cx="1028700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smtClean="0">
                <a:solidFill>
                  <a:srgbClr val="7030A0"/>
                </a:solidFill>
              </a:rPr>
              <a:t>        2. </a:t>
            </a:r>
            <a:r>
              <a:rPr lang="en-US" sz="6600" b="1" dirty="0" err="1" smtClean="0">
                <a:solidFill>
                  <a:srgbClr val="7030A0"/>
                </a:solidFill>
              </a:rPr>
              <a:t>Vận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động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cơ</a:t>
            </a:r>
            <a:r>
              <a:rPr lang="en-US" sz="6600" b="1" dirty="0" smtClean="0">
                <a:solidFill>
                  <a:srgbClr val="7030A0"/>
                </a:solidFill>
              </a:rPr>
              <a:t> </a:t>
            </a:r>
            <a:r>
              <a:rPr lang="en-US" sz="6600" b="1" dirty="0" err="1" smtClean="0">
                <a:solidFill>
                  <a:srgbClr val="7030A0"/>
                </a:solidFill>
              </a:rPr>
              <a:t>bản</a:t>
            </a:r>
            <a:r>
              <a:rPr lang="en-US" sz="6600" b="1" dirty="0" smtClean="0">
                <a:solidFill>
                  <a:srgbClr val="7030A0"/>
                </a:solidFill>
              </a:rPr>
              <a:t>:</a:t>
            </a:r>
          </a:p>
          <a:p>
            <a:pPr algn="ctr"/>
            <a:r>
              <a:rPr lang="en-US" sz="8000" b="1" smtClean="0">
                <a:solidFill>
                  <a:srgbClr val="FF0000"/>
                </a:solidFill>
              </a:rPr>
              <a:t>“ </a:t>
            </a:r>
            <a:r>
              <a:rPr lang="en-US" sz="3200" b="1" smtClean="0">
                <a:solidFill>
                  <a:srgbClr val="FF0000"/>
                </a:solidFill>
              </a:rPr>
              <a:t>Chạy thay đổi hướng theo hiệu lệnh</a:t>
            </a:r>
            <a:r>
              <a:rPr lang="en-US" sz="8000" b="1" smtClean="0">
                <a:solidFill>
                  <a:srgbClr val="FF0000"/>
                </a:solidFill>
              </a:rPr>
              <a:t>”</a:t>
            </a:r>
            <a:endParaRPr lang="en-US" sz="8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2438400"/>
            <a:ext cx="8229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Mời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trẻ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quan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sát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cô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tập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mẫu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lần</a:t>
            </a:r>
            <a:r>
              <a:rPr lang="en-US" sz="8000" b="1" dirty="0" smtClean="0">
                <a:solidFill>
                  <a:srgbClr val="3D7AF5"/>
                </a:solidFill>
              </a:rPr>
              <a:t> 1</a:t>
            </a:r>
          </a:p>
          <a:p>
            <a:pPr algn="ctr"/>
            <a:r>
              <a:rPr lang="en-US" sz="8000" b="1" dirty="0" err="1" smtClean="0">
                <a:solidFill>
                  <a:srgbClr val="3D7AF5"/>
                </a:solidFill>
              </a:rPr>
              <a:t>không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giải</a:t>
            </a:r>
            <a:r>
              <a:rPr lang="en-US" sz="8000" b="1" dirty="0" smtClean="0">
                <a:solidFill>
                  <a:srgbClr val="3D7AF5"/>
                </a:solidFill>
              </a:rPr>
              <a:t> </a:t>
            </a:r>
            <a:r>
              <a:rPr lang="en-US" sz="8000" b="1" dirty="0" err="1" smtClean="0">
                <a:solidFill>
                  <a:srgbClr val="3D7AF5"/>
                </a:solidFill>
              </a:rPr>
              <a:t>thích</a:t>
            </a:r>
            <a:endParaRPr lang="en-US" sz="8000" b="1" dirty="0">
              <a:solidFill>
                <a:srgbClr val="3D7AF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447800"/>
            <a:ext cx="8534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Mời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trẻ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tập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mẫu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lần</a:t>
            </a:r>
            <a:r>
              <a:rPr lang="en-US" sz="2800" b="1" dirty="0" smtClean="0">
                <a:solidFill>
                  <a:srgbClr val="FF0000"/>
                </a:solidFill>
              </a:rPr>
              <a:t> 2</a:t>
            </a: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giải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thích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2590800"/>
            <a:ext cx="78335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/>
              <a:t>- Tư thế chuẩn bị: Đứng chân trước chân sau trước vạch chuẩn, 2 tay thả lỏng tự nhiên, mắt nhìn thẳng về phía trước.</a:t>
            </a:r>
          </a:p>
          <a:p>
            <a:r>
              <a:rPr lang="vi-VN"/>
              <a:t> - Kỹ năng:</a:t>
            </a:r>
          </a:p>
          <a:p>
            <a:r>
              <a:rPr lang="vi-VN"/>
              <a:t>Cô chuẩn bị một số đồ dùng như: búp bê, gấu, cô sắp xếp để ở các vị trí khác nhau</a:t>
            </a:r>
          </a:p>
          <a:p>
            <a:r>
              <a:rPr lang="vi-VN"/>
              <a:t>Khi nghe hiệu lệnh cô hô chạy về đâu, chạy thay đổi hướng theo hiệu lệnh của cô, hoặc cô cho trẻ chạy theo hướng phải -trái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494D259-3CC2-4A5F-9C01-D9B2CA314A60}"/>
  <p:tag name="ISPRING_RESOURCE_FOLDER" val="D:\A3\su ky dieu cua mau sac\"/>
  <p:tag name="ISPRING_PRESENTATION_PATH" val="D:\A3\su ky dieu cua mau sac.pptx"/>
  <p:tag name="ISPRING_PROJECT_FOLDER_UPDATED" val="1"/>
  <p:tag name="ISPRING_SCREEN_RECS_UPDATED" val="D:\A3\su ky dieu cua mau sac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326</Words>
  <Application>Microsoft Office PowerPoint</Application>
  <PresentationFormat>On-screen Show (4:3)</PresentationFormat>
  <Paragraphs>58</Paragraphs>
  <Slides>14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49</cp:revision>
  <dcterms:created xsi:type="dcterms:W3CDTF">2018-01-10T11:15:30Z</dcterms:created>
  <dcterms:modified xsi:type="dcterms:W3CDTF">2022-06-10T07:42:35Z</dcterms:modified>
</cp:coreProperties>
</file>