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6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A8A24-2AB1-481A-86AE-6C90AF862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22817F-5093-49DB-A53D-1AD0ECCE62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F8613-B83A-4DA8-B9BA-4CC833C00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558CF-AE1A-45EE-83E0-6F7BF9266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5D4C0-744D-4E2A-AE94-A946C99BD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83318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AD333-79E4-4467-B5E8-576EA864C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472BBA-C79A-406B-91F0-A9BEDF17F3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06A89-3A32-46C8-93EE-616FDF035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EFEBE-8472-44CC-9685-9BEE629F8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1F4F3-D3CD-4D94-B525-0E3E9135C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3958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D9B5EA-C780-4E13-9FEA-D61A7FD5EA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C3649-F762-4209-9F63-6F08FDEFC7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A609D4-2D1C-4F22-BD0D-267D280E5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E775D-1D21-42FD-9CDC-82443763C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845C3-A766-47ED-BE13-B7213B285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02468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3C02C-84CB-42F9-A961-ED73C5785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3F6B1-C781-4D60-97B5-9A0040797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5D53D-FF98-43DF-8C8F-A760F33A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56A3B-2AAF-4A19-AF15-7A22D34FC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69049-431A-4592-99DC-41D6BE1A1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46516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D4081-D6DE-406F-A755-CB97BC647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EF8775-8C4F-4B6A-8789-240493436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44824-AE9F-4AD6-AB56-8366439F6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70C5C-1193-47C5-8AF1-183ECB6F5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16B5C-388E-4794-A1B7-9B4BCF8FC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16747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BE763-BE8E-415D-BA19-C4B3BAD0D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223317-B7FF-4BFB-A841-95A1E2E059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850C84-395A-4427-BCD9-987B471680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913336-F95F-46A4-891E-6C2439B87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CE31C4-73D8-4431-8510-033C12A55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6D634D-36C9-48C1-8FC3-D42CFB1F3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3332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8B97A-A69F-4961-B04F-A2DA3B8E8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799EB-C175-43FA-9C21-B652DE456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5CD78C-4065-4E62-A6C3-50682D8DEA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B28348-C430-4496-9F50-FF40BC15E8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81EDBE-30A3-4C41-803B-B783C490C2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099051-E99A-4FD5-9C43-91AC9E910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281176-B3A5-4861-AB20-17C19D5D6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24755F-5D19-4EE3-9979-83337312C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25645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18D77-718F-45F2-BBC4-3B16CE583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ABC63A-F937-40AA-AEE5-453E4A328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D829D7-8E10-446F-ACEA-E891FBB38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B4B9D-8FB0-4F65-A7D7-BC958502A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583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F8CB28-6F6D-4940-B4BF-EF69C61B4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1AFAC3-A3F0-4939-9952-2438462FE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CD5C31-3235-4977-BF00-6EF4FB235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53344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F81EE-C69F-4FC1-970F-D610E350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30974-D002-4C40-91A9-10A7D4F71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AA14D5-1070-4A33-AC73-CED0B8BF9E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F35E7C-796D-4967-8D0D-AB6E74BB3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810CBD-AD45-4348-BE62-27B7CB554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98569-2B90-47A7-A0DF-01A050EEB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23117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CA486-FC14-45BA-ADC0-CA40AA2E0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C221D-8BF5-43E8-BE2F-458A53E6C5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D1A705-DF08-496C-A23E-52FD829799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D7E618-3A7B-4668-8759-45FB147EB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66FE98-C722-45AE-9B19-788804F9C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D0462F-1226-4086-868F-31451A536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5858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62F964-89B9-4144-939A-249373622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D892B6-2FFF-4602-984C-DF0F4D3EBD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252CA-C0F8-4869-8239-25624E25A8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CE10-9CBB-4DDF-B145-32CFAFF0609A}" type="datetimeFigureOut">
              <a:rPr lang="vi-VN" smtClean="0"/>
              <a:t>07/06/2022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6581C-27E5-4A09-926F-C5A50C7365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17058-9BB6-44DA-A813-18FFB557E9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6C5DE-BCAF-4EFB-A4F5-AA314CF3919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35337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>
            <a:extLst>
              <a:ext uri="{FF2B5EF4-FFF2-40B4-BE49-F238E27FC236}">
                <a16:creationId xmlns:a16="http://schemas.microsoft.com/office/drawing/2014/main" id="{36F488A1-FCCB-452D-A929-ADD743DA8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0412" y="1476421"/>
            <a:ext cx="891175" cy="8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59FBDB4-8992-4782-9426-916D48B028F9}"/>
              </a:ext>
            </a:extLst>
          </p:cNvPr>
          <p:cNvSpPr/>
          <p:nvPr/>
        </p:nvSpPr>
        <p:spPr>
          <a:xfrm>
            <a:off x="2475914" y="230547"/>
            <a:ext cx="8651630" cy="1077218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 wrap="squar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UỶ BAN NHÂN DÂN </a:t>
            </a:r>
            <a:r>
              <a:rPr lang="vi-VN" sz="3200" b="1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 LONG BIÊN</a:t>
            </a:r>
          </a:p>
          <a:p>
            <a:pPr algn="ctr">
              <a:defRPr/>
            </a:pPr>
            <a:r>
              <a:rPr lang="vi-VN" sz="3200" b="1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3200" b="1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62885C-F08E-4007-9E48-4ED658D5D2E3}"/>
              </a:ext>
            </a:extLst>
          </p:cNvPr>
          <p:cNvSpPr txBox="1"/>
          <p:nvPr/>
        </p:nvSpPr>
        <p:spPr>
          <a:xfrm>
            <a:off x="3896628" y="4068762"/>
            <a:ext cx="581020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tài:Thơ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MGB: 3-4 </a:t>
            </a:r>
            <a:r>
              <a:rPr lang="en-US" sz="2800" b="1" dirty="0" err="1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Thuý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An</a:t>
            </a:r>
          </a:p>
          <a:p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CB7511-DA4F-429B-B1B1-6EEFA41CFB0B}"/>
              </a:ext>
            </a:extLst>
          </p:cNvPr>
          <p:cNvSpPr/>
          <p:nvPr/>
        </p:nvSpPr>
        <p:spPr>
          <a:xfrm>
            <a:off x="3771898" y="2874251"/>
            <a:ext cx="49853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6699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6699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05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3293537-23B3-4E0D-B047-A49ABACB2177}"/>
              </a:ext>
            </a:extLst>
          </p:cNvPr>
          <p:cNvSpPr/>
          <p:nvPr/>
        </p:nvSpPr>
        <p:spPr>
          <a:xfrm>
            <a:off x="2978842" y="698081"/>
            <a:ext cx="6539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TỔ, NHÓM, CÁ NHÂN ĐỌC THƠ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AC2E17-995A-41E8-AF1D-4FA55FCCB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703" y="1447628"/>
            <a:ext cx="6858594" cy="396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47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3695CD-D121-49D7-B5FD-C71F800CEE50}"/>
              </a:ext>
            </a:extLst>
          </p:cNvPr>
          <p:cNvSpPr txBox="1"/>
          <p:nvPr/>
        </p:nvSpPr>
        <p:spPr>
          <a:xfrm>
            <a:off x="2605236" y="2504049"/>
            <a:ext cx="6981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THÚC- CHUYỂN HOẠT ĐỘNG</a:t>
            </a:r>
            <a:endParaRPr lang="vi-VN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87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8E6202-A07A-4940-B917-AD47323E1D6E}"/>
              </a:ext>
            </a:extLst>
          </p:cNvPr>
          <p:cNvSpPr/>
          <p:nvPr/>
        </p:nvSpPr>
        <p:spPr>
          <a:xfrm>
            <a:off x="3212123" y="318254"/>
            <a:ext cx="576775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TRẺ XEM HÌNH ẢNH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 HỒ</a:t>
            </a: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pt-B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C7D167-81C2-47C2-9D59-EBD01355C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3" y="1810013"/>
            <a:ext cx="3132626" cy="41607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106BAC-306D-406C-AE6D-A9E7BEDC0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642" y="1810012"/>
            <a:ext cx="3040539" cy="42953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460A43-A24D-4FF8-BD65-33C660BE4B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932" y="1810012"/>
            <a:ext cx="3132626" cy="404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BCB628-5682-4160-A783-59384ECE158C}"/>
              </a:ext>
            </a:extLst>
          </p:cNvPr>
          <p:cNvSpPr txBox="1"/>
          <p:nvPr/>
        </p:nvSpPr>
        <p:spPr>
          <a:xfrm>
            <a:off x="3460652" y="618978"/>
            <a:ext cx="7632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ĐÀM THOẠI TRÒ CHUYỆN, DẪN DẮT VÀO B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ÀI</a:t>
            </a:r>
          </a:p>
          <a:p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FB352E-E4D5-4797-8B6D-7DC9B1967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694" y="739953"/>
            <a:ext cx="4127350" cy="549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384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51B235B-AA3B-4449-8B20-93FC9874349D}"/>
              </a:ext>
            </a:extLst>
          </p:cNvPr>
          <p:cNvSpPr/>
          <p:nvPr/>
        </p:nvSpPr>
        <p:spPr>
          <a:xfrm>
            <a:off x="4551191" y="937232"/>
            <a:ext cx="3608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ĐỌC THƠ LẦN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3A8B1C-2789-4075-BBCA-465D9DD1C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763" y="1961640"/>
            <a:ext cx="6710289" cy="427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10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471C08-2FB8-46BF-81D7-1B0EE85F8A01}"/>
              </a:ext>
            </a:extLst>
          </p:cNvPr>
          <p:cNvSpPr txBox="1"/>
          <p:nvPr/>
        </p:nvSpPr>
        <p:spPr>
          <a:xfrm>
            <a:off x="2912013" y="2546252"/>
            <a:ext cx="61356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</a:t>
            </a:r>
          </a:p>
          <a:p>
            <a:r>
              <a:rPr lang="en-US" sz="3600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BÀI TH</a:t>
            </a:r>
            <a:r>
              <a:rPr lang="vi-VN" sz="3600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600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TÊN TÁC GIẢ</a:t>
            </a:r>
            <a:endParaRPr lang="vi-VN" sz="3600" dirty="0">
              <a:solidFill>
                <a:srgbClr val="FF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311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22A2A9D-5947-434E-BB20-6994709C98A0}"/>
              </a:ext>
            </a:extLst>
          </p:cNvPr>
          <p:cNvSpPr/>
          <p:nvPr/>
        </p:nvSpPr>
        <p:spPr>
          <a:xfrm>
            <a:off x="3715908" y="261983"/>
            <a:ext cx="41338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ĐỌC THƠ LẦN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6268FB-7A1B-4FB9-98DC-35EE1565C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3372" y="1981484"/>
            <a:ext cx="7807570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11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425C37-5CD0-4D54-B294-510FCA33F9EE}"/>
              </a:ext>
            </a:extLst>
          </p:cNvPr>
          <p:cNvSpPr txBox="1"/>
          <p:nvPr/>
        </p:nvSpPr>
        <p:spPr>
          <a:xfrm>
            <a:off x="1519311" y="2968283"/>
            <a:ext cx="70338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 </a:t>
            </a:r>
          </a:p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TH</a:t>
            </a:r>
            <a:r>
              <a:rPr lang="vi-VN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</a:p>
        </p:txBody>
      </p:sp>
    </p:spTree>
    <p:extLst>
      <p:ext uri="{BB962C8B-B14F-4D97-AF65-F5344CB8AC3E}">
        <p14:creationId xmlns:p14="http://schemas.microsoft.com/office/powerpoint/2010/main" val="3069492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8407F-5907-48C8-9DA7-29B86739C52D}"/>
              </a:ext>
            </a:extLst>
          </p:cNvPr>
          <p:cNvSpPr/>
          <p:nvPr/>
        </p:nvSpPr>
        <p:spPr>
          <a:xfrm>
            <a:off x="4010199" y="895029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D224B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31B43A-D378-4247-8D1E-F84999ACD656}"/>
              </a:ext>
            </a:extLst>
          </p:cNvPr>
          <p:cNvSpPr/>
          <p:nvPr/>
        </p:nvSpPr>
        <p:spPr>
          <a:xfrm>
            <a:off x="1978855" y="2247706"/>
            <a:ext cx="75027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000" dirty="0">
                <a:solidFill>
                  <a:srgbClr val="FF33CC"/>
                </a:solidFill>
                <a:latin typeface="Times New Roman" panose="02020603050405020304" pitchFamily="18" charset="0"/>
              </a:rPr>
              <a:t>Yêu kính Bác Hồ, qua bài trẻ biết phấn đấu, chăm ngoan, học giỏi để xứng đáng là cháu ngoan Bác Hồ</a:t>
            </a:r>
            <a:endParaRPr lang="vi-VN" sz="40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02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95AD6A-BDC2-4561-8842-3D3BC434EB47}"/>
              </a:ext>
            </a:extLst>
          </p:cNvPr>
          <p:cNvSpPr/>
          <p:nvPr/>
        </p:nvSpPr>
        <p:spPr>
          <a:xfrm>
            <a:off x="3588864" y="247916"/>
            <a:ext cx="4498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DẠY TRẺ ĐỌC THƠ</a:t>
            </a:r>
            <a:endParaRPr lang="en-US" sz="2400" b="1" dirty="0">
              <a:solidFill>
                <a:srgbClr val="0099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1AD2B4-9B76-4047-8105-0345B8217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108" y="1621379"/>
            <a:ext cx="6175783" cy="361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09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127</Words>
  <Application>Microsoft Office PowerPoint</Application>
  <PresentationFormat>Widescreen</PresentationFormat>
  <Paragraphs>21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6</cp:revision>
  <dcterms:created xsi:type="dcterms:W3CDTF">2022-06-07T07:12:23Z</dcterms:created>
  <dcterms:modified xsi:type="dcterms:W3CDTF">2022-06-07T07:44:17Z</dcterms:modified>
</cp:coreProperties>
</file>