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9" r:id="rId9"/>
    <p:sldId id="270" r:id="rId10"/>
    <p:sldId id="271" r:id="rId11"/>
    <p:sldId id="266" r:id="rId12"/>
    <p:sldId id="262" r:id="rId13"/>
    <p:sldId id="263" r:id="rId14"/>
    <p:sldId id="267" r:id="rId15"/>
    <p:sldId id="264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pPr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3810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TRƯỜNG MẦM NON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 THƯỢNG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32004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KHÁM PHÁ KHOA HỌC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191000"/>
            <a:ext cx="624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 – 6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30 - 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35p</a:t>
            </a:r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MNG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1295400"/>
            <a:ext cx="213788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69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943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759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5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1219200"/>
            <a:ext cx="4895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CHƯƠNG TRÌNH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9591" y="2362200"/>
            <a:ext cx="6629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yêu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khám</a:t>
            </a:r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phá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0982" y="4161288"/>
            <a:ext cx="6238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4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773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1999" y="2491814"/>
            <a:ext cx="7848601" cy="32993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Trình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diễn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thời</a:t>
            </a:r>
            <a:r>
              <a:rPr lang="en-US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trang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Nhạc Thời Tra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79022" y="5943600"/>
            <a:ext cx="527049" cy="3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892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3600" y="1752600"/>
            <a:ext cx="433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nhất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1" y="2967334"/>
            <a:ext cx="6019800" cy="1376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perspectiveRelaxedModerately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TÌM HIỂU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19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9800" y="18288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hai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0534" y="3244334"/>
            <a:ext cx="5822941" cy="1107996"/>
          </a:xfrm>
          <a:prstGeom prst="rect">
            <a:avLst/>
          </a:prstGeom>
        </p:spPr>
        <p:txBody>
          <a:bodyPr wrap="none">
            <a:prstTxWarp prst="textDoubleWave1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66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Kiến</a:t>
            </a:r>
            <a:r>
              <a:rPr lang="en-US" sz="6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66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thức</a:t>
            </a:r>
            <a:endParaRPr lang="en-US" sz="6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585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0494"/>
            <a:ext cx="455785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1275"/>
            <a:ext cx="3810000" cy="298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32175"/>
            <a:ext cx="402445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4862"/>
            <a:ext cx="44196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9582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333" y="153699"/>
            <a:ext cx="4413249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3698"/>
            <a:ext cx="4114800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678" y="3752850"/>
            <a:ext cx="4350903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78382"/>
            <a:ext cx="4114800" cy="292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580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1" y="3733800"/>
            <a:ext cx="44196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0891"/>
            <a:ext cx="4155444" cy="322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0891"/>
            <a:ext cx="4419600" cy="322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82291"/>
            <a:ext cx="4155444" cy="292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809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1480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764"/>
            <a:ext cx="4419600" cy="303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114800" cy="325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3636"/>
            <a:ext cx="4419600" cy="32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0498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132</Words>
  <Application>Microsoft Office PowerPoint</Application>
  <PresentationFormat>On-screen Show (4:3)</PresentationFormat>
  <Paragraphs>27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Welcome</cp:lastModifiedBy>
  <cp:revision>50</cp:revision>
  <dcterms:created xsi:type="dcterms:W3CDTF">2019-10-23T14:56:40Z</dcterms:created>
  <dcterms:modified xsi:type="dcterms:W3CDTF">2020-08-04T08:09:57Z</dcterms:modified>
</cp:coreProperties>
</file>