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8" r:id="rId3"/>
    <p:sldId id="258" r:id="rId4"/>
    <p:sldId id="284" r:id="rId5"/>
    <p:sldId id="267" r:id="rId6"/>
    <p:sldId id="269" r:id="rId7"/>
    <p:sldId id="289" r:id="rId8"/>
    <p:sldId id="295" r:id="rId9"/>
    <p:sldId id="296" r:id="rId10"/>
    <p:sldId id="297" r:id="rId11"/>
    <p:sldId id="298" r:id="rId12"/>
    <p:sldId id="299" r:id="rId13"/>
    <p:sldId id="285" r:id="rId14"/>
    <p:sldId id="290" r:id="rId15"/>
    <p:sldId id="292" r:id="rId16"/>
    <p:sldId id="293" r:id="rId17"/>
    <p:sldId id="294" r:id="rId18"/>
    <p:sldId id="291" r:id="rId19"/>
    <p:sldId id="266" r:id="rId20"/>
    <p:sldId id="287" r:id="rId21"/>
    <p:sldId id="286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0CBB"/>
    <a:srgbClr val="F226E8"/>
    <a:srgbClr val="4CE329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E164-7182-408D-9368-DD0CD760979D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49E9A-08AC-4C5A-976E-0E7425F285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145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83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121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400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46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11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41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551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297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066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353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05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16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752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41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31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93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270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785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8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69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49E9A-08AC-4C5A-976E-0E7425F285D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5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16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27.png"/><Relationship Id="rId2" Type="http://schemas.microsoft.com/office/2007/relationships/media" Target="../media/media2.mp3"/><Relationship Id="rId1" Type="http://schemas.openxmlformats.org/officeDocument/2006/relationships/tags" Target="../tags/tag21.xml"/><Relationship Id="rId6" Type="http://schemas.openxmlformats.org/officeDocument/2006/relationships/image" Target="../media/image26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video" Target="../media/media1.mp4"/><Relationship Id="rId7" Type="http://schemas.openxmlformats.org/officeDocument/2006/relationships/image" Target="../media/image7.png"/><Relationship Id="rId2" Type="http://schemas.microsoft.com/office/2007/relationships/media" Target="../media/media1.mp4"/><Relationship Id="rId1" Type="http://schemas.openxmlformats.org/officeDocument/2006/relationships/tags" Target="../tags/tag6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3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2667000"/>
            <a:ext cx="83721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 HÀNH KỸ NĂNG CUỘC SỐNG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52401" y="3285789"/>
            <a:ext cx="8991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Dạy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kỹ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năng</a:t>
            </a: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RỬA TAY</a:t>
            </a:r>
          </a:p>
        </p:txBody>
      </p:sp>
      <p:sp>
        <p:nvSpPr>
          <p:cNvPr id="9" name="Rectangle 8"/>
          <p:cNvSpPr/>
          <p:nvPr/>
        </p:nvSpPr>
        <p:spPr>
          <a:xfrm>
            <a:off x="3679300" y="6457890"/>
            <a:ext cx="248337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vi-VN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nhỡ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(4-5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Phạm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Thị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Đoan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Trang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838200"/>
            <a:ext cx="6629400" cy="56499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838200"/>
            <a:ext cx="6629400" cy="5410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0"/>
            <a:ext cx="73341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1066800"/>
            <a:ext cx="6477000" cy="5410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1219200"/>
            <a:ext cx="8214557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Bé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thực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hành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kỹ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năng</a:t>
            </a:r>
            <a:r>
              <a:rPr lang="en-US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rửa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tay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đúng</a:t>
            </a:r>
            <a:r>
              <a:rPr 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6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cách</a:t>
            </a:r>
            <a:endParaRPr lang="en-US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609600"/>
            <a:ext cx="7734811" cy="233910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Phần</a:t>
            </a:r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3:</a:t>
            </a:r>
          </a:p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“ </a:t>
            </a:r>
            <a:r>
              <a:rPr lang="en-U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Bé</a:t>
            </a:r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thông</a:t>
            </a:r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minh”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ISPRING_QUIZ_SHAPE1" descr="quizscreen_7573146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0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1" name="ISPRING_QUIZ_SHAPE3" descr="ispic7573162.pn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2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SPRING_QUIZ_SHAPE1" descr="quizscreen_7762266.pn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0" name="ISPRING_QUIZ_SHAPE3" descr="ispic7762282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1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7915693.pn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7915693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 descr="quizscreen_8086779.png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1609089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79"/>
            <a:ext cx="8046719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 descr="ispic8086795.png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833812" y="482598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19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828800"/>
            <a:ext cx="77429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Phần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4:</a:t>
            </a:r>
          </a:p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xem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đội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nào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nhanh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4038600"/>
            <a:ext cx="71260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Vũ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điệu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rửa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1447800" y="2209800"/>
            <a:ext cx="70543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cùng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vận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động</a:t>
            </a:r>
            <a:endParaRPr lang="en-US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: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7800" y="457200"/>
            <a:ext cx="663995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Chào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mừng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endParaRPr lang="en-US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với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chương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trình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514600"/>
            <a:ext cx="81299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“BÉ TẬP LÀM VỆ SINH”</a:t>
            </a:r>
            <a:endParaRPr lang="en-US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.A - Vũ Điệu Rửa Ta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296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330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95467" y="2057400"/>
            <a:ext cx="67233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Giờ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học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đã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kết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thúc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  <a:p>
            <a:pPr algn="ctr"/>
            <a:r>
              <a:rPr lang="en-US" sz="4400" b="1" cap="all" spc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Xin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vi-VN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ân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thành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cảm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ơn!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6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1828800"/>
            <a:ext cx="7463838" cy="270843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Nào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Mời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cùng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đến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với</a:t>
            </a:r>
            <a:endParaRPr lang="en-US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phần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thứ</a:t>
            </a:r>
            <a:r>
              <a:rPr lang="en-US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</a:t>
            </a:r>
            <a:endParaRPr lang="en-US" sz="4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Xem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cap="none" spc="0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thích</a:t>
            </a:r>
            <a:r>
              <a:rPr lang="en-US" sz="6600" b="1" cap="none" spc="0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en-US" sz="6600" b="1" cap="none" spc="0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52600"/>
            <a:ext cx="9144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Mời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đón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xem</a:t>
            </a:r>
            <a:r>
              <a:rPr lang="en-US" sz="4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video:</a:t>
            </a:r>
          </a:p>
          <a:p>
            <a:pPr algn="ctr"/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bé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trường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mầm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non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Thượng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rửa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tay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đúng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cách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nhé</a:t>
            </a:r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4224" y="0"/>
            <a:ext cx="80668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Video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MN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Gia</a:t>
            </a:r>
            <a:r>
              <a:rPr 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Thượng</a:t>
            </a:r>
            <a:endParaRPr 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Video rua tay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" y="838200"/>
            <a:ext cx="9144001" cy="601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782" y="914400"/>
            <a:ext cx="814018" cy="89252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7139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1371600"/>
            <a:ext cx="6524350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Phần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thứ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2:</a:t>
            </a:r>
          </a:p>
          <a:p>
            <a:pPr algn="ctr"/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Bé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tập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rửa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tay</a:t>
            </a:r>
            <a:r>
              <a:rPr lang="en-US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600200"/>
            <a:ext cx="72142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bé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cùng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quan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sát</a:t>
            </a:r>
            <a:endParaRPr lang="en-US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Cô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làm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mẫu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nhé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9200" y="3581400"/>
            <a:ext cx="683629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Lần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1: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Không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giải</a:t>
            </a:r>
            <a:r>
              <a:rPr 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thích</a:t>
            </a:r>
            <a:endParaRPr lang="en-US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Lần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2: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Giải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thích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các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thao</a:t>
            </a:r>
            <a:r>
              <a:rPr lang="en-US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tác</a:t>
            </a:r>
            <a:endParaRPr 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733418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838200"/>
            <a:ext cx="6400800" cy="567436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0"/>
            <a:ext cx="73341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trình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rửa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tay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cách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914400"/>
            <a:ext cx="6324600" cy="519848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5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831AC47-0DC4-4FFC-8C68-BD5601D1AE7E}"/>
  <p:tag name="ISPRING_PROJECT_FOLDER_UPDATED" val="1"/>
  <p:tag name="ISPRING_SCREEN_RECS_UPDATED" val="D:\Duyên\hoi giang 2019\day tre ky nang rua tay"/>
  <p:tag name="ISPRING_PRESENTATION_INFO_2" val="&lt;?xml version=&quot;1.0&quot; encoding=&quot;UTF-8&quot; standalone=&quot;no&quot; ?&gt;&#10;&lt;presentation2&gt;&#10;&#10;  &lt;slides&gt;&#10;    &lt;slide id=&quot;{72F111CB-43DF-46AC-9ECE-E5C0425EED1A}&quot; pptId=&quot;256&quot;/&gt;&#10;    &lt;slide id=&quot;{15EE0ED1-CFFC-4A24-82F9-2C149783EACA}&quot; pptId=&quot;288&quot;/&gt;&#10;    &lt;slide id=&quot;{2467F896-D8A8-4FF9-AFCA-C60529EA2D66}&quot; pptId=&quot;258&quot;/&gt;&#10;    &lt;slide id=&quot;{FF5B3FD6-3D82-4884-B0DC-D3FC0D1645E5}&quot; pptId=&quot;284&quot;/&gt;&#10;    &lt;slide id=&quot;{676F4634-7313-4028-9741-665FD0FF2E4A}&quot; pptId=&quot;267&quot;/&gt;&#10;    &lt;slide id=&quot;{FE19B8D7-D9D3-45B2-A4E5-23F3EA58F5E8}&quot; pptId=&quot;269&quot;/&gt;&#10;    &lt;slide id=&quot;{25AC906A-5C0C-4A0F-9DEC-A4ADE7617B33}&quot; pptId=&quot;289&quot;/&gt;&#10;    &lt;slide id=&quot;{1FD4FB08-1CDE-4BA4-8D8C-CA673E4026F4}&quot; pptId=&quot;295&quot;/&gt;&#10;    &lt;slide id=&quot;{04829709-7DB2-49F4-BC4E-19EEADE92ADE}&quot; pptId=&quot;296&quot;/&gt;&#10;    &lt;slide id=&quot;{A68C5727-637C-4AC3-B0D8-F3C344903077}&quot; pptId=&quot;297&quot;/&gt;&#10;    &lt;slide id=&quot;{E14319F8-3280-44ED-9F0C-D4F5DB46C49B}&quot; pptId=&quot;298&quot;/&gt;&#10;    &lt;slide id=&quot;{42E218CE-3603-42E3-927A-F702682DBEA7}&quot; pptId=&quot;299&quot;/&gt;&#10;    &lt;slide id=&quot;{72F29070-13F6-4CF6-AE4A-ACF5C70FE611}&quot; pptId=&quot;285&quot;/&gt;&#10;    &lt;slide id=&quot;{DD90C25D-A6A1-4CCA-A650-C1AF0F631530}&quot; pptId=&quot;290&quot;/&gt;&#10;    &lt;slide id=&quot;{4B978088-BA7C-4F5E-A9F7-DADB487E48C7}&quot; pptId=&quot;292&quot;/&gt;&#10;    &lt;slide id=&quot;{AB411079-3425-4B8E-A914-CC64B3622BF7}&quot; pptId=&quot;293&quot;/&gt;&#10;    &lt;slide id=&quot;{F3E180B4-9C11-49A9-B3E9-C02EC0D867A1}&quot; pptId=&quot;294&quot;/&gt;&#10;    &lt;slide id=&quot;{BA0B9916-45C0-44D9-937E-3949CA64E25F}&quot; pptId=&quot;291&quot;/&gt;&#10;    &lt;slide id=&quot;{D934DF8D-2254-47B7-8735-34D5B000A83A}&quot; pptId=&quot;266&quot;/&gt;&#10;    &lt;slide id=&quot;{0264C0F2-E1B6-461F-8ADD-29E9F84A0125}&quot; pptId=&quot;287&quot;/&gt;&#10;    &lt;slide id=&quot;{F61A83C4-B0B7-4C98-9195-C9949ACB0239}&quot; pptId=&quot;286&quot;/&gt;&#10;  &lt;/slides&gt;&#10;&#10;  &lt;narration&gt;&#10;    &lt;audioTracks/&gt;&#10;    &lt;videoTracks&gt;&#10;      &lt;videoTrack muted=&quot;false&quot; name=&quot;Video rua tay&quot; resource=&quot;0a78f898&quot; slideId=&quot;{676F4634-7313-4028-9741-665FD0FF2E4A}&quot; startTime=&quot;0&quot; stepIndex=&quot;0&quot; volume=&quot;1&quot;&gt;&#10;        &lt;video format=&quot;yuv420p&quot; frameRate=&quot;30&quot; height=&quot;360&quot; pixelAspectRatio=&quot;1&quot; width=&quot;640&quot;/&gt;&#10;        &lt;audio channels=&quot;2&quot; format=&quot;fltp&quot; sampleRate=&quot;44100&quot;/&gt;&#10;      &lt;/videoTrack&gt;&#10;    &lt;/videoTracks&gt;&#10;  &lt;/narration&gt;&#10;&#10;&lt;/presentation2&gt;&#10;"/>
  <p:tag name="ISPRING_PRESENTER_PHOTO_0" val="png|iVBORw0KGgoAAAANSUhEUgAAAPAAAAFACAYAAACC6PFTAAAAAXNSR0IArs4c6QAAAARnQU1BAACx&#10;jwv8YQUAAAAJcEhZcwAADsMAAA7DAcdvqGQAAP+lSURBVHheTP3nc6Ppke2L1p914kbciHPPuXvP&#10;lkaufZevYtF7gvDeG8J7QwAkQYAEvTdVLO+62rfULanlRyPNjGZrNNKMTPvO+0u0+sT98AZIEIR7&#10;n5W5cuXK5z3nDvrFFw2KJ+qTYDwo5WpOFhbLkslGJZ4KyeJyTeaXmhLIFMQRz4m30BBzICQtHrOz&#10;UpeFakJWF6uSL5bFns6IOZaSVCoje6sLsr2xLKvrLdk62pRGtylLy4v8z6KcHSzz/1nxF7PiKFXE&#10;VayJr1qXSCEnR3urstMqyd72sizvbkqgviDOwrzYee1obUnyq9uSXt+SUGtJEtWq1DfWZH5nS+pb&#10;OxKZr0tpa0tyuwcSbm9Irt2R0nJLSouL0tlcl+XDfekcHcjawY7sHWzzWpuy3G1LttOW+c1tqa52&#10;pbazK/Ora7J/csCxLwvdFSlxf3ptS+bWNyTZ3ZTK9qF0bz6Uxa3bUu4eSm5tTzp3nkj18Eyy/C21&#10;vieZzQPJ7RxI69EjWX/nTem+/ZocvvW2fP8X/yIrj5/J6p3H8rOf/U4evf59WT29LY2bdyR2uCsn&#10;//yhPPi3n8jBz9+U3R+/Id13n0r96V2pPj6T7g/eluYbTyRytCup20eSub0vq99/Ins/e1ear9+X&#10;0qNbUnv9gdTfeCQLbz2T2muPJby/L5GDQ45jCe0fSvTwpsT2TiR+tC/bP31Ltn7ylOOJbHz4VBbe&#10;viU7v3xdDn/7rjTeuiWJszWJ31qT3P0T/ndTkid7kr9zJEV+rzw6k9K9m7L6/puy9NZD2frRMzn5&#10;px/I9k/ektrDUymeHnF7TzrvPZPWW4+k+fQej9+X0oMTmTvakszZIZ/rtlTuH0vubF9yN/kej/Yk&#10;dbAhzcd3pHT3RCLba9J647F033sqi6/dlhSfJcz5zZwcSvtNnvd1vf+plO/ekdTxkeTPbvIat3h/&#10;N6X48KYU7h1J7s4B392t3lF7fCzzT05k5b0HvKf7UrjL6/Id6vfoY51aF2tiazUlvLPG823LCt99&#10;4yHv5eaRLDy8K6WjEwl3upJirWS2dyW/d9C7TW6wNlY3JNpZk+gyR2dd4qyT/DbPz3de2tyVB0cP&#10;5aNbP5DPD94WOXhPPt99Wz7eeyKf7z8T2X9LPj14Xf79jR/IracPZOXmiazeuiUrt05l6fhUlk/u&#10;Svf2Q37nfZ+cSWWX5+X5s+1NOeePhsUT9osn4pNYOiLJTFQq1YyUyimJJ0NSq+elvb4iEQVoPCuW&#10;eF7cc3FZbVVlbaEoC8WorNWLMl+rijOdFmsyKalSQbpri7LYbUl1pSMFgFTkg4cyWWmU8/LgeFVu&#10;73UkWwW4lXnx1xYk1FiUYC4tG6tNubm5KPsbC1Kq5fmftMQKRUkVi1KoliU/Py8Zni+zsSnhSl3S&#10;Sy1p7u1Kkw8V4zkygC3e7UpksSWZRk0anSVZWGnJynpHlleWZG1rTbZ21+XoZFd2OVFL3FfZZKGw&#10;yGvdNSmtr0tjbUO2FOTHe7JGEKmttKXE36rddamsrEtheVVq6/vSPn4gxbUDSXW2pMWXu8AR5gSm&#10;t/iCd48lC4BjPFft9m1JEzzCvE6qSxA4PJTY5hYn6b60bt6V8uEtCW/siYsA4dtZl+4Hr8vxrz+Q&#10;/Z+/JxsfvCGLbz5k4Z9KnkU9x3uaI7Bk7pywOA+l+uim7PzkXVn/4Ruy9M4jaQDg+WePeMwRYN3n&#10;8SfcHgHkQ/Ft7Upo70gSx7ckffMY0N8FgI8A8puy9bO3ZPdX78rGz1+Xk9/9UG7+7kf8/pYsvHNH&#10;1j98WxYJQPOv3eG93JeFN+4C2gfSeO2upM+OxL+zKotv3JPjf/pAlvh7+e6x5I8PJXtyLO13XpP2&#10;249lAQBXALYGgOD2ei8YzBOU5gk6eQCcPCQwE5gqd3hfj2/37s/dPJAo30f7rcdS57Hu9rLEdrcl&#10;S3BIEuyyt44lc0pw2tmUKPfP7e9J4Q4gvk9weURwBcS1pzel+uSUgMPx+IjvEUAD4sbrt6XG/Znb&#10;O5K+tSvFe8eAn8DG+0ixNhTAJT5Hhe85w2uF1zoSJbArWFMkC73tHYA5wW1U13cLnHD+IwA4ubEt&#10;xZ1DKRwcSZafN9eP5OOHP5M/3HxPfti9K7/Ze10+uf19+d2t1+Xnt57Kbx++Je+/SdB+clvqBMv9&#10;1zgvBI/63h4gviVtAvwygX7h6FhWCFjzBI9Ua03OuQI+8YT8EpoLSRwAZ/MxWSQDLrUqkiILV2s5&#10;WWeh5xcWxZUuyFRgTrxzCdkiwzaLcVkop2URoJUAV7hSIquWJU5mTDUq/FwQZ64ktkSB/y2LJczz&#10;FVNyb6cpTw86skRmTPOhY0sdCZCBg5mUrHXqcnNrUY63FmSvuyBrrZpscN/u+oKc7LT5e0MypZxU&#10;AVphlQzN6zV2dqQOgKNk6yZRMt1dlWg1L8trC3yWKixgSY6PN+T20YbcOlqXm6fbcnJzRzY22z1Q&#10;17c2pHt6Sxa2tqW8oQBel839bTk43ZfD410+f1fWdgA1r7OxvSNtwJdvdaS8CYjPHkpieUPWHwKg&#10;24/E01iW7N6xRLtbkuYEehbb4l0iyx8fi7mzKJZmQ6IsNP/2BpF+U+yrK2IlIDk56S4Wg22jK1Fe&#10;t/Lsjqz+8E0y4zuy8v7rAOiR5O6dSvLWgSRY2HqbJgvn7pLtWKh7gG/35+8CpEcsQLLt7h5g3ZfU&#10;rTNAdrv3s4vP5WARxlgEaaJ7lUW+CBDLT27JPKDsfkj2fOuOdH/yhpz975/IKUDe+6d3pP2DJ5Im&#10;k+396gM5/defSOudh5K6uc1n6Ih9ZYH3sysr338q6x8862XVMoEmub0t8V2+qzcfy+o7j6XKfRWy&#10;Yx7AhwFlhCBaISjVAKZm4MQBwADACtxFPnvjyU1+vi2u9hL3k7nv3OLnlgT5frJk6yiB1aeJZXdD&#10;QtuAZ3tTvARuD+fes7YirlX+j3Ncf0YweHpKsDgBzCdSenhEZj4kSx8B6JuShxVk7vC41856AW3h&#10;GYGG91UGzEWCTUVBfPtY4rCBMMkhstIVP8khuNwhG6/2fo/xnYaWV8S/sMzRlmB7FVATaDYIBNyG&#10;eGy82Zbu6qHMwwxjjZbkFlbk9OhMDu7fkzrne5XjmIB49OY92YfdnMBaDvgeDl6HTR0eS4MEswZw&#10;d589lm3AXd4hYPGc52xulzi8bgnFghKLBwBsRla789Jo5iWTn5N0JiKrG22pQEXtiaxMBxPiCIal&#10;USvI8tK8dIim7b0dmatUAE1dkvWWuMjUjmRGZkMxMQbC4ovHJF1MSzqbkKO1ptzfrcppNy/1ZlHK&#10;ZKh0e1185Zr4UwlZX2nIEdl3f6Mhdw9X5GxnUW7vcuy35N7BmqwtlqQ5n5MOEXFhjYjYaEiRE9fc&#10;g6rwZbVu3ZHE0gLUd0HOzrbl1s1N2dhYlIN9nutsU3b3oPS7LQC8JbdZOGsbK9LY3CQDn0iTDFXV&#10;YEBw0My7wSLbZHEcHe3w+H1ZZ7FsEaE3yM5N/ifL+24cnEl+Y1/qx3cku3XIyVqHau+Js7ksUWi3&#10;GwA7m0tE8A1JsBCVoiVY3LlbLJD7tyR0sg1gyaoHe2KHrgdZxIXHdyV8stP729wtsigZIg5IEtDO&#10;LPQwqxkOKqqgSrK4Age8D4CnWTtxuCNhnj9EKeCCNWj2jZLxnfzsJ/gkTk4lBdWMkckzZ8dSYLHO&#10;EdDyD/mZRZ7lNqlU97VTaf/woeyQheffuCXR43UpQUOTZ1BG3k+OxZ0ikNQA2tGvydwfPgbE96T9&#10;7gMpnME8YBMxvqMFQLgBuPO3eD2yroKi9lCBDP3ksxXuHpH1NsiiUHWAWSf7LgIkpbiVB7fEDfsJ&#10;bGiw2yL7kvHIhgnOQZhzowEwCKPyb3TEtwZwAa+bW+fKMp99kQx8CijJWq/fgi0QEJ4SqAgwsUMC&#10;P8EndbpDANyXomZlPnudv+vR4DF13nf1wU0ATLbmfaQpt6y1eXHUm+JdaIl/aVl8fz+8ANq3uNy7&#10;3w0LdHO+9W8hEtMcjC0EoPXvjmrzq//n/mCbsoygs0QArlOSFPbWZBXKf/KDRz0QH755R+7/6Km8&#10;SUnVvsV7392VbUqpE8qJDsGlts85WN0CwB63ONxuCUcCEk8EpdUuk2mWpDafljLZt1rLysoaNJP6&#10;1Z7MykwoIdMuj+TLgIgvNVDQzFuT7PKyZJpk1MaSeLJFcWWKYglFqa/DsgDgjjfn5ZDA8GhvWR4c&#10;NuVsY17WoMv55TaZE6oNeNxzEamWkrIyn5HdFR4PiPe7FTleq8k9KPfZ1pJ0mxnZgCHsQokbq23+&#10;n4zH0TqBLkETq9S/Ueh8Gwq/v7Pcq6V3dlcB8RK0eZOMXKaup37fW5GtrRZUvyOLZKf6NtGWiDnP&#10;gi+trMgOC2UdEK8RoLa4PaA+WydzrG/zXPw+v7IqqYUuNTc1If9b3r9JHQRA1qinuN9Ove5rrUqA&#10;kxclswcJNgmyehSAZqG2Sv0qLJIEmSx996BH+Vxk+iCLM3vnVBK3jiR2C3pIZPbub4iL1zV3lyVx&#10;+xCwQl/fBCgs0NTtA0BNHcnJr5C9dEHrYk5RJypN9lH7W9vtXuYNwFLiJydSfXpfikpRdeHwv5o9&#10;t372trSh04vUh9U3CEbQzM6Pn8rmL14HxPq3Jz2gZ+8dUCvfkyWAOv/aLbn9m/fl2X/+RB7+x4/l&#10;8FfvSPPZXSjuoSR3YAAEjQLvf+Xth9Kkhq0D9qXXz6hdb0mLRRol8Hg5L6FtWBi0MQoo4/vr1L33&#10;AdEdAAkQ0SfCLHTNtAreFIEnssf/rREYOwCGNeAj436deUMwJd9mh3LjEKp/j+e52QPw0pt3e7Q5&#10;DjW2txd7j9FavvwI6kxW1kC01CsN7vWCR+uNh7LwGtmRYFMjYEZJYjbKN3u9Aata6mVhPTwcbso4&#10;lzJU1r8C2NNsiZNbJ/cpqH387gEXTg4fjw/AOgOsjbSuI4LYAgyoDm1fYH2d8l0dwhpO37kn9wmK&#10;qwTTeRJkjeC79zrZmffWhbUs34VZrWzIOXfAI+FYSFJpsmQ6JO2ViqyuzUuxFCNDFqS1XJHmUkna&#10;W3zJRCBjKC6z3oBEsinq4rxMWBxi9QWoDZdZ+EsSm69KcmlRAohTBm9Q4mTfLtn89nZTbm3W5aRb&#10;lRNu7++vyjI0u06kTrS6snJ2X6LUuVmEsy7BY2uxKNsAbatdoiZe4v+g0Ks1OeN/D1fKsrZcJ/OT&#10;DfjyEnxxZeqSxhGR6vBUIpWyLPC+l3iOhUaxV+uuQvX2tjqyBW1uQ/87AHydzNxiESxRT5SoQeN8&#10;qQvUGRXq1IXVZYC6JV2OFpmx1enI2lpXVjvL0gYQDSJosrkixXUWNCJD5YAstYK41t4Sa3lRHBVO&#10;Zn1ZAgA9QhCIsQDTZKwEETd2uCdWxDzfbpfofwJYt6VALZsFxJFjpcYAGKo51zsAIe/BB+V2rnep&#10;k2EeLC6lsc03yRJkynlAUaLG09qyV/8RoVNkO6WVKUQQN9nfw+GjVKg8IUsCWAXg0tsPZPndx9Li&#10;dunt+7L/q/dk75dkU8St+jv3Zf6ts78D+E1o9AM5+Of3ZfVHrxFAbkvpKWLdnQ1587//Sd764y8B&#10;JuIRoJkjSPn4vpLUbtGtTQnBcJYAdZvauA1LWHnnTLY+eISQ9BAgNXriUVkp632C0TGsAzBnKQ+C&#10;W11EpYYECEBRsl8CFpSmnEnymNgBpcdyEzazIB5KkDCfK0INHIGy25YXetl5gcWuQaBB3T5PXalg&#10;DeyuiKO7xLEsVsoZN6BMwQzSgCiPnvDV+0BbgJlpPZ6FGeVOYUSwnyJHnNexkKwcjYVelnUDSP3Z&#10;TlZ1sAZ7AObwAF4Xh52f9W/OakPcZF9PpSH++iI0GxBDt6OtFkJXV1qUQDsEiw7i3hEAvfWDx/L0&#10;52/L459SyiACrt1FxIQZ7vKY3Wf3ZePxfUmxrgKVBTk3Fw9JMhWGKocBsV86qxXZ212Wej0j9UYW&#10;8Oal2kghZKHw8qFdCFgWKPS00yG5fEqSgL/ErYKi1K5LCvqqWTUOtZ3x+KQMdW7mQ1DfAvR5XvZX&#10;S7JcjspSKS7VCn9jUXpRoUub0KcNKE02Lhu85vpiXjq1lGySbU+oh3c6ZTlYrcsZz3G4XJA2AtrO&#10;7ZviK1QkhJhVWt+WJELC0u0HkqK2nl8oE4iWZAeB5RBlc4cM1qaubxCUmtTFRYS6BQJTHUA2dqif&#10;iZLuMqq6KskKToJAB4V7mYy2SIRv84V116Hw0LQOYsoitU+S/6mSgfOAOL9zTLRlgdQ7Yio2AfGS&#10;2Oehzlur0oCCNt48kxR1l2l1UQztpsws1cWx3gaAUH4F8EPEEgScODQyzEJ1Au4AizVyvA9FXKf2&#10;Wxc/r2/h+50jE3VQSBcA8Bb16sE/vSVrP3xM3dem9uX9oiCrWGNuzouZRWalLrNB6QpQwWUoWBvl&#10;ukzGSfK6SWhkeE9rSIKRKszUhzUyQgZqGTnpkpHvyfYv3qIGv8vzAgqAmEXw8cNq4vz/7X/9UMqo&#10;uC6Akz1V5XizV7cqiOOUGl7eU4JMkyRrrgPa3R+/JjsfvsHrdWSmWuoBU7N2k3qvykKO7UG9CQLB&#10;Lep1MqUyCv28ab6HopYQN/ckQDKxLPL9wQq9nBv9uz7OSrdklizpobOgnyfI4SXTuvnd2KyJGdBr&#10;AHTwuw1h07BQl1nu17/NNqpiJPnYFhribJE9F3kuBFdbsyxFQK5HVev31Y4YSU4WykXbPMAFqLb5&#10;Ru+wVKHYANqFFqOHglfvdyiAWaMejp5gW2ddAOAw2XiO9ZehBFiF2ew/O5P1+wdyCAM6heUswlCa&#10;e1vS5POtIWhtouorlc6heGvZ6S/V5VwuOycZxKsM2bdC1l0FKHvUnbvbqLeNjOQLEcBZpd0yL3Wy&#10;li+bo74l89osgKgA0HKyCdhONhekAWjmaohfiwuSQ/11zMV6z71SmZPd5ZJsLxVkdT4h9bRXGvkI&#10;ynVW9m6foG4nxJ0DoA+fSLNN/drIyS6v16ohlgHW7mJGtlZKckgGPiWDH8ASOohZqwhDxmhcYkS1&#10;zukdsWdogZ2eSQMqHaMl1VioQKPbZOC2bAOIDkFmiRq6y3MvLJWlxt9VdS7tUCciLLjzZO7DE9pS&#10;O1IAKHWAusQCWeqiYEPl1qCE24B6hSheh3GU17Zl6SbRkOyd3Tkh0rahVWtizDdktrgAcBos+JvS&#10;/dlDiZytiG2TE4rC7qYeD51Svx1BMR8gKN1BxKGuTFAXugk4RnQAM+WFjezkgz1oFgpRT/q5tSPk&#10;2Fi4808fQccRiQDjzs+ekUnvQSdb1IVdaTyjbnuDz3SwymOJ+psILdTGc2S2AtQ5CeCctPgC1F1Z&#10;fi6QOXO89hy1qH99WSL7a+KCnSy+S+vih69LhPu9BBuXsgZEJBd1qX15qRcwUpQWYSh7mDo1idAS&#10;1veJJhHaVMq7JzHq1ACPcy01JE+wOP7Z9xG5jgBaUTyUKjHArbVmnSxZJQPGCbb6nEqXfQAtDJCT&#10;aAdRnicGxQxurshUJU9QWwWk+t1o7bssM7WSzNYr1NJbfAdaM5OhALpTAyb3T1aLCIZQcj6HGxbm&#10;5vNbOwtigAUaFbwcGlCsgNrFZ3OS3R1/B7GXx5UpZ8pk6RIli7Ve5fyWetlYAWoGuBZlpwDbRlfF&#10;UVPQ1vk7AZTH2AGunSTlLjUB8CIAbkmIDB6BPYZgq3M8v9a/OwTVztkOOs6mHBIw1wB1l0B6Qndh&#10;nXWS5XtMI3gm0FViaCwhgsG5AgBW2ppNQYOLETncXWLRo+bOz0kTAK0ClhWAs0htvLRBAU5bR1P3&#10;jMcjjRLAXMkCqJzst2gRkbUznKjM6ipq7qY4EbIStKJO1itQ4BLtppQsFcNyRF27XEmiytXlzQ/e&#10;EW8q2RO7tlBLbz97gqDGe6GdtUefebdFpm0RJDj2Vmq0rnJSyYVRhdeoW3dkyh+ScK0uraNTIlK1&#10;J4a1bt2WDNS41CjIzlpdbh905SbRbI3XW+1UoMILUiMap1EH/XwZrlpTQkSzSJnMzHvfukdGYEHm&#10;FwAxwF2kFbbEbRtmscoiaHaasI2W1HZRgQF/CBU6TjvJVoEaLXeJ3GWyR5Mac0+Wf3RXkg+pQ2ER&#10;oZsIXHcRpu5BA+9AC+/Qe35KLYMYlQJI7q1lMfGZXdtt8Wj20LoX0UsB64YqemErCmYvVN5DIJkh&#10;QMROoPic7AoijG+zJY4OrbNniC+vHVOzdsm0Rz362/nggXR/9Fi2PnwmbercNuBsQ8M7UOnlt5Vq&#10;0jtlwaQBWZK6PHtvV47++Qe9ulEBHYcV+NcRY2AgQb4bF2WEmWwTQqiLbRIcEM28qLI26j7bAvSS&#10;kkPFpuThlkQAvWMBLwELsHx2IkECYoDnsfH9muYrCFyISAh6QbJlBODl+F0FrQDZ0o9G4SeImmkJ&#10;unsqfk2maFNGAL4GKz802Lu2LOaFai9jz5H1VeXWXq4eNs7zZKUgM2RXF68bQcCKEDiDBLcgoqiJ&#10;3q+CX4/JUr6X1c28hgLZCZB9BCsD3ZSgvncCXR0hL81nmsHDYKLks1QAs2ZkgGpl7VlYg3qrhwl9&#10;yKhHviSmbAnPw3yP5am3IdhEvec7CMNcKgTXFrS9tt+VDZhY+zaCFSXJPiXHLuzt5vsPEa+oyfEw&#10;ZDowG9ZslAweYN0C4Kjo0aTubNaSstEtyzrHxloV8SkhS4BuuUXmJPPtQ6lCmSQiFVErEJBkHMrd&#10;iMtOOwM4AfxCVorQJzdZOsWLJBYRF4Ie2W4Xe0LUZjMny6UooETBLid6AtM9DAizHqeYfX4pIg68&#10;/sH7cvPBXfEHXFLLESCgucfdmqzyPhYRt1IJHgf9vfvGa2TeBRm0OSXIF7hA9E8hDkz5KQWg0i2U&#10;uw0a8C3qrGVO0iKRdqldk3K9IPFiTuZYZKHOhpjyFfEC3JTW0QA0zMlqo9ruPHgIlW5LkhMxz/sq&#10;N+uIXy1ZYGHm+D1PI71B1vch5buhzdGVfZnMVDjhHfqdR9J865Qe6pmUnx2KF+NKGJGiiMKZpReZ&#10;erArmYf0PKlfU7dRoJXGEmCstMuix1uA50Ty1LJhal9jfV5MtJ6cPK8T+tajjJhQ/CxeFxnGs4Oi&#10;yYl3IQalaYeEea00gaHA68xhxCg8gf49paa7hyD3AXUuBpEWCmficB0hDeAR3JIn1OgHKyjUZOBN&#10;ajPabUXU6AwqfhS24MKEEwRYRRTZMEElQBYLkdXtMC0bFHIOo0KEjOshyHlYYM4WAhOLP6WfBbU/&#10;RhnhpKzxIDZa6wQoMo/+PJXP89hmr30UJWtaF2oAGF0AKp9GhXe0oKlQZQtgskOP/bSNTPWajOfw&#10;B5CZ5wBjjO8tzq0dphEgO8/RjlLgRqHiKnzNzJfJwIBUAayiJ/Q/eXtL4mdk9ru7YqPsm4QqT5Oh&#10;p6sF6HRVDPMArlnp/W7W/+NzGgp5MdEujZC9G3QCwmstmSmkycRFgFwWM4dFgcxhzBfFAAamMDTp&#10;YQPcnkZTYjAKD4HIVUP4Jdgk0AcisJokAajA91okaC/QeVikNOk+PJQN7QQ83JMWAb91Z1cWj+h/&#10;076MAV71OXjo/JxLA8J8BsdVMyv16pwsAMQtFOKT4xWpFkKSiTqk1UzL5mZN7j/Yg3ZCG6IJ8aWz&#10;4vI6pU4W7tYBY6coKyjHeRZbBHoRp/5SKhtSY0eUjJqKyfp8Vrah3Iu5oCxCzd+hYN/kRI1ZTeKO&#10;RMQXmZNVsuoPf/1LuYMDZ3G5ivEjLu1GWubLMcnlYhgxOvKjX/9cTl9/TSbJ2pqBFcApFkWUmsTE&#10;e/NSF2dXkOgRtBZpL1XUoMHiKgOAZXqgVWreGHWuC6rj4stONptSBJxF6EwKc0kS+rNCO2rt3kPJ&#10;L1EbskgrROIitKpMcMgiVMU50ritDOkirYIdGvm7MpbO9Shp8x1qUIATpNddwiwQ2O+IheBhBwip&#10;O4hlLKAowTCFiSCPChxDHQ+T5YKcRF2AEeoeOwzCxvsxoSVMlSvUaKifZF3zwnyvtisiWrl2WjLW&#10;yMtQOSPeXT4bmbb9/n2pPWOR3iUDnahqjXiF4h6EmhaJ7jnaTlZqvGEWmG8d5ReF86s+qvZPl3kd&#10;akXAYiEzKItQEGkm9FA2zB2uIfJQ7wPsJCBXsNnJohHYlh3BycI5N0Il7QQ4/Z+StmhgHGke6+az&#10;uJag3RxuxBu9tdAt8LCQtX7W/zVBdUMEpRyikmN5nrqXGhphdIrMqLW1ZkdDtSJmgoCTn9MISxlK&#10;jzRCkxe9Q3vLqmZrXa3fo6Fe7gHYBFNRAE8DnAyZrvCITPZgh2OPz0lGr+QAbREKXhID7VEDxqSZ&#10;eQU195O9bQQAF89hyGdlKpPg9yLtQf4vB3PEZGTE62Aiyxqy+V629fP5ImT7OMzDx3dpxSMxx8/z&#10;fB/L9J7DlEgR2lwRvlM/YmyAdmyF91vn8zYA8DzMoELZt0Qgrp3hTLu7IxW+w6T2k5U+4ysIkcE9&#10;fH/nKvmAbFBfbiFezUOh62TIk/22bEFzqzm/LEGjN8mAW5sNOTjgSbt1sUajUkTC9kF185mAtBGl&#10;Dtp5gF4EBM1eGyeEqSPLBzl6cF9yUB4fYK+kg1Boat+cT26drsubP3gmoWxaph0uCSZTEpxLii8c&#10;w/a4KW//5Ify09/+Ut78/uuyR2boUpMfkwHe+NEPpINtboKMPcj/TfmC4sbhFYfO6THq8MiEJyAz&#10;wajYaHuFAXWGFkoOFba0uYdafdCrQayYUoxzabETIb25nIRLJQIPVCmdEl8qJc4U1k3Ehjg9u+ou&#10;QYAMn6PPXIY2RxCrnEUyQwYBJFuW6glGCdxZLrLJIuJDFdoTApBTuNh8W9TFZDUH1Hi0QK2Pol6F&#10;HiVZ2GWsffVntyQAEBNQ4Sgg0wU3zoKdRkuwEVRMUM+ZeYImGS0GdQsQwFL0YjVzOygF3LTCfJxs&#10;M8HOwcJQe+AcTrf8wy2y8E7v75ONkgSOKGswMgQQuUaKFRkuVGUSIESoNQO9XuoqghPZlkBn4XUt&#10;aBh+AJ0CpE3aWgVEpAgUt6p1GS2OJuaILFQ7xP96KTvsBAVzoy4jBHYDAmByf4vHYoIAJFUYiVJS&#10;ZRMWHmNBaHLxeDefyUbtaSfr+RSo5ayYFytk0jaUNku9Se+YDOvjvQQR8MZgTkpzVWiywIgCgKKE&#10;uSWLwOQlI8YBboL6OYJqbYIGT5BZTQQ8M1ncQN06ms/AZAjGTyhb7vLc93dhPdS/TWpfDEMaNMzo&#10;OAbanrO0UB38nxuA+Qm8fvSTAP/rWpyHMmdlLBWHcWVkjDJxGpuxZl1Hr82EU5DSofGIduTtTQ5q&#10;+sNViVEW6e+Nh/TIaYe60WB8MK45xLwCrbMaduMKRxWFvUCLLE3gXIK9dJ4eyTLl0BLiojoQNQNH&#10;tOdM3a0gPre2TF+1k5fNTkkWKrR8EJo2aN0sVmOISHOyDI2+c2tDHjzYx8G0KjehHeYQ9JmFXcHt&#10;Eoo4pE293C77pL2UkzRCgA8QZDgpM24bGXZf7rx2X1ZZeEko8Twgf41G/Qc//0BSRMRho1EsXj8Z&#10;OEYGjooXhdtkd4o/MSc1Mp4aJ/aItAWydxORJk3NZOOxrkRaQmRaHzQsjeDU2Eatw8CQUqpCXZIi&#10;M2Rby5KH8hYQVWr8vUEftEa7KY+CrBk7DdXTmneBdlQX7+new4eyge2xjThWhRbGUW9T+FuLWCPT&#10;KH9BVQ+hzE4ECVOamimaET9iQvPOfSIpNR8OKzVSqJgyWSr2epVBKK6X2tRFhvAiSoWhrCm+w+Rt&#10;/LTQogi1mHO1IUZdOGQMsy5OxBMFrAMwKXgNLIroPpmSNkgakSNLRPZSU2stF6POnbuJfe+ILLrH&#10;++XnwE4dVRujyf113F9FesurGDP2CRyA6tlRr40yRtkwBrWb5bXCe9u8NwIQNN1N5lCxRxXbBNS0&#10;rDZDXGxZgkt8hxYPi2wRwamDGl17cEiGbkBvWdgIfjNQumkVcpTRUMM2YAl1avDS/cNeLWpAGzDX&#10;eE1ue9kXP7uTc+ci06t/OotzytGah3lUyaqIiz0AbBFclmQC8M6QfacItJqFnVDw0VwWEK8QPOqw&#10;CT47PWJVr6egw1NkTgWutpX0UCCPUbdeT4R6Jo7iI4wwfI8OdBEbWdi1gr7DObIDYiOtRwP02UWW&#10;j8F2kpQRXgDuXqpImnIlwXmI8J6iCJLONqIVZVoAUWwOZT6legF/j2IWiu3BEk6VUeA8I0gnjzq0&#10;1epoBbgUO/MSQRTOIxCWCFIlOgF51koK0S0NK9GjQdbdIBmsAODuY2yoBNgE4I3M06allo7OA+DW&#10;PNR2OSvtZgKwxmWNFk6jFAHAUVkHkPV8ULbXa7RiWnL39ro8fopND0fVJAMNTQSDeD4hyTkXmdsH&#10;zUbUgDKHoJLrupBdVnFF/JKZL0iVD1ng5FTpx67QUghBRYZmjWINeCVOLVHhy17BK7xGv3OL/z2A&#10;6p09vC23aH3s0zq4TWvj7Z+8QwZ+S9792Qdy8ghfLievSk2YR4qvAtIKC7BL/bpKtuziAd64SdsE&#10;A3yH+7oYGFaoIVS53r5zW/ZgBgcAtnt6KmuAdxNL28mb+IFfe8Zgwl3p3OY4wytMW2r38RuIZGfS&#10;PqVXd/YAxfAJjfTHUtrHCoi5vITVzYdhw9NGWEJNH5vLyQiuNRvUKABzcOMsm4J2uVCWNXtaEJpM&#10;tLQ8LIII0TdGkHKQZZTaata1szi1ZeTgVtsiLoKQOrg8PE+BDOjlNrDNgjglulPLxW91JUeALT+m&#10;zUJvNnkTqnXMIn2wLfXXj+gTY1Z4ssOAA2AiA1gB02iBBU4/corn14wboGfrg6JryyVMT1XdTLPo&#10;BeljMgIUP39I6UDwmUP1DbOQItSjNYDpILPOFBCBOCyIifo9eAmcRWjwshooYBgx1G4VoyayWTEC&#10;cmMJIHNrY/hkFtutlXPfIKPHqd8TgMBGFs5qa40SI3HcBXxlGElVxvMFGYKpDdC1GKcE0GMKYNvI&#10;thGAqzZLFbs0S0+VC9TO83ynGgzpCHA7WsjIjVRUhnPxHuNJK4uBtWgvWlVrPyB0khXNZORJntdQ&#10;JgiTgecpi0J0PSZSEYwbvDfsuFlYTvYYOrtNIOVcBDnPeq6D6DoRgOimnAxiCQ7xd9NCmvKkyu+8&#10;FlpSgC5IjHOfgd1k6Y5UNFAqgAksGYJInu8+zzmpUE5sqPHlCaznma41yhGt8wF3FkEzRtlybm8d&#10;s8QKvdFSUBYAbgcha6WR7P3eoSaezwUwTeTlcH9Jnj7ek/ewy1WJRgMWu7g4IYvUJtqO6RBVTlAP&#10;Z6xOMdjdcoRTJJTESuk04Z0OiA+XVxBbpjPmlVgpIy0a9Uf3zuTp99+QJ+++Ju/8+D35/k/fl9fe&#10;fSYPmbh58s4zjtdlCyfPMlFQb5sIJWkdZuDEh2gZBaC5Tk6mn0gcohZx0qMOQ2VS0OZgriCeZBpb&#10;J6IbNEdr9gAnPEoEzyGoZMgSCbJBkMcHESCSiFo+2kjGSFzMZHd7Js9gRobWEjVNgQVSXUTtJosy&#10;GRWm5aQN+a+scmQ8gGAlItpoETjnUYLJ1OrbdRJlvURcE6zGSPS283uIaas5xB0/J8fERJcFkHtZ&#10;3Jp1ZxvzMkrmHsnneqA1QnHHYBiz1GDaIlLDvbEBxaZFZiFT+6kztS6NAawAVD1M5M+S2Qtkds1k&#10;cSJ7FwWz+8FdertHvfaPUWtqwDOB+GIAFJrFHAAuxJTPVxm0jMBEjUXfeQrPeQiVt4GoVsJkkEUY&#10;CvK51G1k5xwkOIdBguYE362JjB5AhdbDxXdZwEiy/t5dbIJH0Ep6tjiYRjlXk6k0j88Q6Aq9/xmj&#10;/JmAkirNLt5hwIMSJAyFHkzOkXFz1LTrMg6YBjiXg3jw+2NzciMWl2swNaWvVg1wiExugp+dcmOa&#10;zzVNKWSCMjtgcBr4XDAKbSUNZZM9AI8UkwQqDZ7oDpyHnmlkCY1CMzEANlL/juHLN5ZLvFeYIecu&#10;THtznLboaCwM26KGpc1mRZtJ8r0vUWJUoO8xWnBBgkCIksa/1uBnQE2WddJCjdHdCVGGeujmBMn6&#10;IQCe5HOmef0MASSDUSlJgE/CBPLoH9oBidaK0n5wJJ3XaG1SCxfQVLIEiDSvkeD9B5kCPPfo9poc&#10;btUYTAgwWRSUNUwbezid6nm/NDI+TBjYK8nMt05W5NHjA3mbkbMDIoGR2vOG0SwhotQy0aNJjRfF&#10;hOFkPLFIRNygID+kPXIPK9sJlPE2lKWj1IUX1THBDs36OhQ8AdUJ8WWloUX+BDUiYpYnGpO5HBI9&#10;r2GinjXi6DK4AzLh8Mukw0cP2iNTLupcX1RmvCGZcvvEwGNtkQTqeIzfgzLlCfH3sMz6ozLtDXP/&#10;HNbOmMxyn4H/mfEEcZRxq8/NfcZAlL/PiT2apESIi4HHK5hnEdam9P9iKI6RlJjm8INHU2JOMZUF&#10;aGdhG4ZUVmYJJibe81QawNGSiJ2QqcgobgDswnyiWTMMXfb16mEECE62neiuCqhmDBVYJtANhgDn&#10;AK06MwFGATxMnTWJhqDCjNap42S60UxVBuNF6QsnZYTHarCwqVKq2QyDiA+KHMJNNqEBCwvq5o8e&#10;SYZ6dZT3N01PcpoSY5TgOwyYNHP2+pcAbJzPYdZ+JQHIjUml9zdAncY4n0GX8FJzWWmTWChdVLQx&#10;U0tbSugAKPkOgqYCWw0MUwS/MJT25OdvSAqBbDya5juCAvNdzRB4ZxB79DFjCsp4nM+YALxQbrJw&#10;5QHjgtR+N+JzMgh4NCsOUk4N89jRHojjcmNurvfZTLwXByWTEUo+yJqZ5DONwACHeE4LopUbILgw&#10;bNhhN1oPawYexVhk5Xt3MylnhXpPI1pdQ8u5yjitgteOyWcagNv5fwu1/GwhJTN5gjrBzIvQZiAI&#10;hKmFC2AgBZ2OcD7jPNcK46frTEfpJFEMv78f78R0Ic53GoOllGi3waDoqDjoxPhwCfo5It0G2gks&#10;jfcQJylGee047ymLHpCirIhgIqnBgNownWVsrDs49NZhkW2sv2UGKxKA/NxT6qTT/XkoM5QYQWuF&#10;rLvWpGVToteKurzeTEo166E/3JQnpPKnKJzHiAbBdEKuT03LsNUgUVpCZd7QJh/q/Z//SO4xhxrN&#10;AUpk9wpvKk8/1k8GtoV8tIxcHG4CgFdGLRYZt9lk0maXWbdXJsneE9S/41aHjJkdMuXwUkcH8V4D&#10;NHdIpgGdgnXa7Qd4AUAWEQNtI71fQWgFwAo+BewI/zsJQGcBpUnvB5j2mB6Aj8fYELAcSnP53cbf&#10;9Gd7PC1exC0nP1vnMuIApNZkTqwsPivAtGfK3KJAkoW9WON89OFmyQJGBS9jltP8/2hqjgxLHxIV&#10;30np4YNCxVGcIyjRWm/NUF9NE1lnaWvZWEhaf40WkggsCDSolaMExBGyrmbHrzIkP1OrBhDhBnj+&#10;cVp4I+kKC79ENuJ1cfvEsBCq8ns1FOn1YCeV0gIuLzX8JIKcR0ENwMMIIFk852EmZ+YQ9tTSp4YD&#10;E4A0AgYjfUpLBesfTMIB0M10E3wARD+nFaXVDGid5XlxYlCwFtE48LsbKBks/J8dt5GN/1F7oY2f&#10;jTCJPLW1k+BgTtFq4XszQYENANiYhZHgl5+Ip2QolpABwJfC710jQZTuI9Qhzt1AKB1MxBghhPFg&#10;gKkhOmn97YAWDwPQCTL3DM+nhgrT32m5kZ8nuf96MNS7L0h5ZYfhDHFOhtJJGQPAU0ypzSLqTWMG&#10;Gc4QPBigueL38HqBnmil589JC0nFOw+JyKszwghaM5yjJO0wK4q/n2wdZcItgR3Yh19/JOOnzxtB&#10;K4ECc38UoXc04ZWhSFCG8PebYRJu/AwOLMV2TEouLL5RDehkaVeduXg6CQmCR4rsmyWz5v+ekeN8&#10;9irlxy5s9j9+/wf55I8fyb/+5LfyLz/5V/nhez+VIufq3PEuwwIczXJA6qjDLYC7QsZdLIdkYzEl&#10;h2vYDQs+ht+bcu/+Dr1U7G+5iCRKAIA3uETtsUhmmOPLSUB1tAY2oQRPme0yZrLKhNUGGC0yhFg1&#10;AmAn7XaZArCTgHTa6RaTz9c7Zj1eDh/A9JJdPTLpBLxkXwOZ1EQWNfoAKyCdIhPrMQ5ANQtr5vz6&#10;0GzcA7M/IuOAfIznmPaFADoZFlXaFIz0QKyZ2sqtdS4lLkDaA7PeAkRbIsPQBoBlAwE7YFYA21Pc&#10;JnJixoGmh4XfNQPP6nQWz2HUv6WgWxogaLOFtW1ESRHA0ZZDKFFH1AzK5mSFNoT2G9U1RNmhNXCU&#10;iSsPdGyMCD9JBh6D/s0iWjkQscxKdwHANFluqjgvE7kqC40akODSDyO4HiHw0I4JYgiYpqYdIjtp&#10;5nTg8hmHptoBlo3DyuGF/kdpQQR1UgZAxqH+IVUzyZp+2hIB6nc/RxR3WQq1PonYV2EgosXUVAMn&#10;VBkTQZlaP7e9h+DCoIWOPyKmaJDQI8EgSJTxzhDPEUSR99GrdOL99fSMC7wmgosX2u0jQ3vI1uoP&#10;tqvZQT9XPMPrNzFJAGB6npN4DfqDMYJDRiqYXzrPdmT97SPoOWCmRjereQKDxDQAHoG1jVEXT2ug&#10;o4wyQ8sNvXqcz4wnYSw9JwOxSI+qj2UzvWzez++DHENQYv2/KXz9N8I+GSKQ9AVhlvzc53fJDY4R&#10;gD0B7TYA4FnaRjfwJ4xTCxsYozUDvAiDP3ZMTApiAy3PQLsKuGEjWIf1/wbQgOw8zoEByVShxUmi&#10;++rQUqUsTsxPHhyPSYRMBW4BxqFHjp8V0CWE0Defvin/9ePfyn/+7N/klw9/IO9u3pejlupPRTm3&#10;u84uGNvsbJH39do7jSxqci1GXZyX1UaUQQTslYtJOSAD57FazuHYavDCK9DhRS3+tVYAcDNkzrFZ&#10;swxNGmR4yiijM2YZVwBbbGRUG7TXJlN2m0wD4EmzVaZtANjuAsQumXFpVgaw+jw4vGY8UGU7mdYV&#10;7GVggwcA+qGxAFlBrED9+lAwTwPySRf/wzFm9/bArceEk+dA4Z7S59YgQbbW/zeTlRX0Bg0M0FA9&#10;HIBVATvBfTPBeG/ueZLXNDB9NcPfp7g1MiZp+juQLWQUM4/vUWgFMoCaonYOUrtOYzTxIliUEJZi&#10;gHeCYDcAlZoCoBNk2HFtb+iJvsmk0s02Fsc1svVir31koj3ih35Gafd4qFmn6QFPkh1HcfJ4GU2b&#10;AcxXYR43CEJDBB618dlpzZi0dqWN5gfAfoAZ0x0iGBKJdeiLsvlAap3JJowrQZxifnrbOg2jh38R&#10;ZoAlz07WtVHn2zmsJfrPeXZCqUKlAZgzD50k49oAhwM24AJ8PtR3L4cNkGr939MA9BZHm5nHG2EK&#10;ARR7HyB38r+6cYOP/50j+6uR34zeoE6lEP14tRo6YRt17IJJ6lIzQctJwAlQwzYQ5fap4RuUYSNM&#10;tg0xUz4B6+kBFQDfQEy9BhvT4waBeoSMPkFrcBTmMcQgzTDHOD9PkvkHqZ/7QmHpCwSlHyPSUDRC&#10;ppwjIyJ8QY0vMZV3PeAnKADwaAjw8bggwAaEo8zLz5KxJzM8R8zHY2B+ZFcDMwR2dpeZpfS04HEI&#10;IlAqhU4RxCPUvC7MTV40EDsmJFOZMo4dbByA1gWgnXgvbIDaWU0SUOu0O1GlwZQeWTJ5il5xgSB0&#10;hk33J/uP5Benr8sPTp7IVoONKDBJRQlY5+6dtmR/vSQ1aHIl7ZZy2gWdDlMXs+PGUhyFGjdWQz3N&#10;iE8Jn9SXirKEtbKGp9gRcMikxSiDUxMyMDkho4ZZmTCbZcpq5bAAUJvMOACtE8CiSE/z84yCmAys&#10;gJ+hj6sAnnY5AbdSZ7uM23lOMvOEnSysIASQekw6/w5OQDlscfaOIWj2iJVeMCD+OvtOkXmVZpsQ&#10;OWzUr1ZaUw5qJrse0TlxcIKt1LZKmzUbK702QKnNZAEDP48RLCa8EfrMMW5ZLFpnk/UMZD3NvPpz&#10;D8hkZhNZ2Kg1bw/A1Eo8hxGgaYtE+7Ehxhmt9PvUJKA9SBWeDNRWo0UeRz2Uvoch5A6th3so0adq&#10;0viqtzmH4lum7xdC8R2HTg8SGPp4bzNQXTPmk3GYggshTTcNiGHGCGNUye1jsKBfrVvzzOMQCwPU&#10;yAKCEiC0lQBoERtiASpc5D3AFmY5pqnnDcmCTLPhgiGJIYHWWO82hUqcBrDQYz/9Yp9uaUQWN5PZ&#10;rFBz7XnrziMKYg+HBVptUDpNUJtO8H3wPelzKw13chhgKQH+3w+Qzbz3Sfr9I5yDSRUJycwugsAE&#10;nvYgteoU2XeUczRNjeyAqTTwiXtpK43wHJN8zwp8tSuaOaao2fWxw+E44E70jqEwIhdAvoZPoA8q&#10;PQRohzn3gwp+su7wXFT6Q2RZgDoUAcwA1AgzsuK+usJc/GiS811kHaSjaAwe6Y+wDrH1jlECjsy5&#10;ZRbAzZTQagi2y2ynY6c+Hs54ESNhbXRwZhnSGY17YGIpCWEhDq4WUex1gomgw0yAEZ+FGVOSsw7r&#10;m08R+OZgKzmJwy7SZNycqtD0tHPaTuJIIcLNU5Y83bolvzxG2D28Jy7WsW6WEYV1nXvzIdt9YIWs&#10;5bz4jz098C5xrC+maSMxTIDXOQOwgxG7JDBtNHijNSJOJBWUSRM18PSkTANWBaweM3aLGBxWmbGZ&#10;ASwg5phCif7qAMROmxicKNUuNz97/p8MrACeAMBjgHvCAZgV0JrVsUqOUhsPQ8kHjFa5YTDLqM3V&#10;A6EC0IEy6UCVNANYBaidE2YNR8SdgM6gsLpVGEuoEo1RRC14RG0v4o1bD+6zsQBMAN3CApkOzolB&#10;sy9ZeALKPokgNsni0GOKYxrK+v8cAHaKIDCNsDUVTpChqcv431E/ACcDqS3QwwlQc8A4osgwnnMd&#10;LDDRHx+GiimlzpNV8g+ZwHqIS+rxPjQaoQW3jxNTTZqsrIaGId67QYUlzCNWFruNjJZhx4/8PmOI&#10;6ziOmOCyQInt/G2aulJFqDj3BxcZbgeskwhIk5QDRoBp0/qeWtbNESWLRsiKAeraGLdR3UmFDJkm&#10;i6dw083hStK2X5mWUw6a7kfk0syrc60K2CllK4B1AkYyi4hl0d44phYPmdNJFjZSimitqzXvFKCK&#10;M1oZJ+hYAKaRQ7OuByXfRQ3uROU38B77YEuDlDlTBMJxAD1GtoyygN30/sdhGwOwplHuH+Z8KXBH&#10;Of/jPWDrZ0TdpqbWwNAP0+qDlfVTSl3HqaeZdZLWkRkvwSwTcBOIrZplx1C6lUqPp+PQWz4PwcOK&#10;+cbFGneRTU21OAIhvmtGWDOYmNL7lBsddWYled/YemnneAnEJro2FubUp2GokzgMbbSN4nsNSezR&#10;VqVtFEQUNuOxsGKKcpN1nT3g8pr5KAyoCFtSAYv2FBlXAZzBNJJDiMxjpMlRMiTplnTIuPfWjmSX&#10;mXM/nzOE2h7C3nnuARRurYVoRc1bTXtkpcl+V/ibm6jQ81m3lDgavOFg2MH+WEnmYktS4XZ9t002&#10;JhI6zGK0WwGzEWqstNkko8ZZGTfzu9WMQKV1rx4A2kMGxtwxpY/XTAx1ngTMmoWnAO0E2VcPBfEw&#10;dXMPzPxtDLo9Ss086SACMnus7SE/KqSXOs+lk0zU3U6irAtxw8mhoHXGo9yf6AFXW0kugK5A9kKn&#10;UizGDAqeHweWH0XUxqKY8iOWQU1nAaOZxWIEoCYW0iwLY5IFOEV0H9MFBLD1GEEoG4bKj5KtR1ks&#10;I1D9YYS2IReR2xnsRX87GdWB1/YGwa4PD7eB9oQ6jcah1GP0z220J3Sbl8JTAEyfVtslJlpJGVoG&#10;2sf1ckIt2urS0TGmnCzlBUQpFkyJFhL02MA2ReOAaBCQDsEMZggcHu53N6FvLbas2buJqLLfs/q5&#10;qDezfOYCvcMKoGjo/mA6N0tQWUVF7fD7Om2pTVoqGwwD1BDYKlDLDu2kmrbKtHUE0A20jBSYs7iP&#10;zNyaAOM4gWwGNmLOQ5Mb1MOYX6zqTuJvM4DLwt/SvC+bTrIRKKwwiUkFHt+1ke93mu92hkCgjqZx&#10;ShE3gPZS3+k59lGfahaK0N+dIThPc0xxTCqAAfIwgXuY8zYIWPspjwY5R4MA+AZMasA/Ryamk4Ep&#10;I7LFMMVGGVWelhP6xCCtzT5E1REotgJ3kteZAMh+KHCGlmlqm91leGzmCEoLS52/tyY775zKwQf3&#10;ENQYKFlhugmgG8HC1bCFkoY1m/AgOCJi7uFLP8Zdx+4vXoBpBqxmMq+Fv7m1Fgbo04zuegByfBVm&#10;AqgDiFs5NXYA4CKBW91YWT53GtaWQ/1vUuq8ecZGiO99yHgvRg4U9xDr/9zJ3jygnUPA8kqTozMf&#10;pZ0UkEzYLAu1CNvmsDMHL55AVZvnzXYZSlhHFTzDOP/oyTG9X4wXOIDCcaiI3SQu6IkbuuKK+jFp&#10;uDlcDCo4EaocHKo2W7l19hRpGzRmirniqR6QOZRWQ597B/WwhfrGhrJqhA7pbYCsOYfSOKfRhw3w&#10;fDpYgWqot3qi3djbnNQ0HgCtIHZwonvZV4ELiPVnzbrq1Z4DGApgD/WSiltTiF0TerAYFLxKp00A&#10;eZbFOUlGHqceHqblNECdPQRQhwHt10Ae4+96fP27gnsU0cyBTdCNODFepjWFOcBEVjOigE5VUVBR&#10;6FUd9ePSqr6BNfLuSq+lMgMtKt/H0P4G88VQKm2NzLLg+wMJFiUL0gtFDCLEMWtsws55HZo/HKE1&#10;wqhamA0FJqHBIzjEhtj6aCTEAmnjWyZqB3WvLiaF2rSv1hFJttEwDmgx3WWs8SaDDZssHp3S2uL9&#10;3KSbsIqwViPArGLwqOBcMwOoaYQgO22rJH30qPbjsRXmMUnE+HlGgyBZ3kLN7Eeo8lFXu6DNylKs&#10;0Gtrj/pW+Blln2Dq43MG+P69BGNjmGxJV+IGO7hMUaq4CQwZvrt5XF55+re6OWEGl1oa9T6BejxX&#10;4fyjJbix4XoQuoycZ/2+hzhH/QD3BuLnNZdPLsDUjLTgMjjR8reYuz1l8uc+4t06lDwRkBdIOpfR&#10;XBTEUwhc2vKJsffaEsMmBbJtGUNMmQTXuM9M+Y+Yx32D3TmxDHsQrTy4F73Mtmv9a8KtOJ6lTqbt&#10;6sWWHIQyz+CpGIi5+UyUh8wazGRRufFY+OkJmxTIgDaiQhYgtiuNpi7O8v2X6SvnGC+MYERJI2Km&#10;WKd6VBAf3zl9LL947X1m2w8Y6U1ImAB3bmctj3UyJQsFP+pzTBqAOBMxSR0QH0ED5mtRKZH+U6hs&#10;y9CJLj3NA5TTO/f22JZmWW7dWZeHTLtsE7VqFOxJaEEMw0aCHliM4QMfwHZFXADaI07qCXfML/5k&#10;hOgRFw9NcQcnz4ryp0LWNFlY20kWf6B3OGkluDWzxmI98PrJniG+6DgN9hRe4TAg9vM8PpRGrwKZ&#10;n920HlzafoAe2Xl+F/1EfQ4fHzjA4vOxc6YXgAdZPCHqy57hg1rKSK9XM7DSZyNU2UpmcFDLGcgS&#10;40T2CSL8BItkhmwxodQauj0JbZ6BQmtNPMvCUyqtFHucvw1C3dz0Dd20PSZ4b7PQ+RnAOE7P00Bb&#10;Qk3zfdRgV9gRNMx3l2eE7BKq+lXAX8A+2EJ1HacHaUC0CiBemQHEDUA5CHinAYq5oPOmeL/JXFYE&#10;KA+UeYJ2zQBi2wjvQfuuRur0yQC1ZU39s0wLEbhWcRzdwix/Gxvmwe4CAF6Tu3jN9/BoHzAQsYd3&#10;+gBn0T6bOuxgDOngCAtSB09TKxsAWwCWsMzOH3X6qy2yRQexZQ3BrYCRQhV5Q4ZNDHm8lZabhZ8n&#10;+X6GAZYJBV1rbTff9bzWdfQ9l2AYNRx6CW2zEHwH0C9GEAxNUMQ835uObVZhAQXKjjLMRSfJCtSr&#10;Dah9AXdfDjDnCIoxbq0EP6XqX2XfoFxGGxlGiIpjYUwfIgrhmireXmW8scHsMoYddl19md1kXqE8&#10;uwJ1vw6zm2L95AD7PMJZnnNSvsnGFoD35MOHssRU0EDYJRfdJumPe1GgOZ+IT+YFBEvmBpxYVu0Y&#10;nsy0YK+RkS96ZqDuBuptG1srAXZm2p0A3QPgg8wWOPl/K9tH2RirdbBxhbsG7aZtlKDkcuN09LJO&#10;o/S3I7TjlCpr0jpggOakizCqBhaCjiUclnPb3RxD82nG/GgJFQJkYXbRSLkYE0xgoSQK0lLK0h9e&#10;YrB+/5DtZODzd6jdNsjCG1jFnuDTfEh/+JRMvMLsbZJoM5cMSLowJymOwByghX67oy64e6DXD/bN&#10;cbCThxuVzwmAPcj5CthJqLLWwfqzncUdYsF7AKATtdDOm1Wgaw/ZR32bomcazacBcap3+BJRCXAC&#10;IuwOEqDG8aIYeoio7rkw2TfW2/EyiCkiwBejgcCvtwpmAoOPLOyG6jkArQ0KZ+dwqUgFWKcBtIJ6&#10;Emqmh2bkKQDcq5ERusb/nnkVzArgMYA+SHYe4BhUik07ZAwqN+xCIeV/BmAdVrLwLItOafZVXTyA&#10;eJLAdNURlgsWviN6gamTNblCQBmZQ2zKYpagnrUA1Nks421s2WPk1lxuIswQwalLJ1F9B1UpByAO&#10;vOg5AFCgrxkhU5kR2nyIWpOUG0Ve+x596tdob90hwxyhlp8xSniXkcI95r1PKI3uYtG8SZA+JTO3&#10;2VnDB6WdSqAas3D0eXWTwzVo3gag30WoO+T/O2R1N0Fxgu/QiJiln9kIvZ+KZWACBC3um0SbaGCu&#10;2ERxbyHutWkdraC46q6hC9TadsStfr63KbJ5lqxb4r0WYSplbkv0b9Xx18TosAjoa5gcmvR4i5Ql&#10;GRhNjDbcLAr1oBqMKGf60FdsDEQEEWhj0OEsNWwKUEYxLcXZJFFbRS+ZXfKKxSPnbW55xYTGggkp&#10;AytJsmtqii2gGtDmtTfZGvYQLQLwavvIjHZhop9rYyTWxoy6gtZOVrYu00oEpNMVGFHC3QPuIHMC&#10;KlwlqKFzB3jbwZKbx4RgsVOo19NsdmFFBHPkEkzFJXH7MdlGve/l/PVKP5KOH3+Ah8TjYWY+S2us&#10;xNirDttYYyQTt+erPnCnzq4Z5aBs8AK1pEtinknJzdnYcSPDLC0DCtTGNzFkn2JI2Ka3+ZgNz7bp&#10;f51gON9DLl+lIV3XXSxzUcmSeZNkYD0ijCr6om6A6uxlYU/Yzf7THvHievHTX/OxkZ4DFdARpJ+L&#10;0DALbR41InxBpwM03uMsPgWeA0puB+gOXFo2KHpIhyWY2lGwBhW00CidU9bf51B4g4A3QFvAT2b2&#10;YefU3S516kn/T91e6vzS+766P8P/IW4hcAWph5XSuVmETkCsSrUZUURV6h6IAaeR+5Rea0bWNtMo&#10;2XkE6q3HMMcoGUDp9bAbqx8A7x0eKDjUd9wbkyHKAT91sQn74ACLrQ8F/Qqf+wqK+w1HRK7poXUd&#10;J/C6H+ugj4waIOvGyIA5xgoRjGagyQpgpc0j1L/T+RqtEd4jdWEAVtLk+TtY9RbpGDQZY/TQozdB&#10;X1Wl9cW1w7AoDwgQ9xl8OGPyTAF9xrTSGdnnNtbMh7CBWyjhG2SEBZRhN+rxaIT6FSfXAi2uTby+&#10;e7R7drCFHpDNdcfPNTYjSGMHnSILz6AWK4BtzEfPwhDGQ3xn6AmuJAIpZUGH511F4GtilFil9m4y&#10;4NLGnab6xBDUVzsCPhatZtkSAK1hrEjTvsnyOeYJIGVMMCXOf0EpNettDhAogE0wtSGYTz+lzgjl&#10;l5OMbSUjusmAYYSiOYCUxT01Q8D/9vQ0AHbKCxwvGjmmLfL81BQUt8auoU2p4C9fQlgMsaHFFSdU&#10;m5HX6UwM8wXvk+eyAVhHm1YQALYuQaMRfQ111gqTeeMpH205ug4o1lNp6uyYA62CdikU28g0nraS&#10;zCjdMwxWGGhRzTIcZCVJadZVu69+D6rfBMm8EdhmmCwcphQIIrQZYZVWlHQnZYOR4H/uYAta3IzK&#10;9kJS9uD2MdeEBGwjkota2fmxBoCzkoffP3q4zzDDttxhFvQNBsKPMJmXiS5VNgLIsz+022emzeSX&#10;ls4EQw2CbBQfZqvaAJRZQWuj5eRBlvfys95GaHLHoJYhxCYXH8Cku2OiOqr5Y8xiFS+1bBZDQxy5&#10;3EuGdoTJ2lBfFx/UFYEaccKSHBHA6IMiB5MAGdD2zCTQ1ACH0usAoNVDn8ND1PKR0QN8Ofr8CuoC&#10;QlMZ+lfAqaT+0zheaZ/2Gcm2doQhGwvSzMKfJYtMAtCvM7ICekYzMUAeVQCTbYepvUZYPGP8PsbP&#10;41C5ca2rod7jHFN+rHUEoigq4xTRvB+jyQ1q6qss2itWN1kaZTSMqYCAcRXAX/dQd/P8swQMN2CY&#10;QanVfusE1F4zsZljMkFmY6xxgL61HTYxj2iyByhXEEeWEUxWdBMDnW6iDtWa2Et50W1X5BSKfI8h&#10;hUecz6Nttt3FMaZZ+Iy+9R3u3yW7thRAgMWOcj8B/bWhci/R2jpgOmkb++wuo28b1NKbjMp1sRRm&#10;8SIbAZ8FhVoV7wTtpiDUX8VAI8ElgY2xjQ1Rj0XdEonM28LVtIxbr4pDzc65tdBRCBIwZunVFqDH&#10;HWp2FdrqvI+GboLIUab8yDN6mMUVlcZQkUakCqgI5UefoIWkotpVRM8JWJmFjGnjsND6MTG7Pgzr&#10;ex6PwvcA7At0NV4w2+SFWYe8OGWV745NIhRCZdmRpnjSoS4OyUW7EUruglW5pY9W6CT9Xz+uqSBs&#10;xYPC7GKzChtilhkAm5mbnykQ0BnumUhSDlADD0cRaTN4GdhCaiZLqZhjDfG7iU00ZmGiBtb+DKzM&#10;GKKUJADZMOO4ALBmYT+MMQJ11s0jXfScfaxxL2vXQWlpgfLPkgzO6W4aGxg1lisRKUQs4pq50QPv&#10;PkMOt0j7pyhxS3D322Tb77/zQJ7hbT4+ZkAe8BY51hipSrKflsdvYyP4GFQHSssbj8z5JUq0DyBm&#10;OXxWhhomxQsNCZB5Q1zCZQ4KEWMRR/iSXUwkOZRaQp2HDDi2TKjZqNRBorBmYc2c3r+DzwfwHNDr&#10;MGDNscCy1E8RonMYWh3Swh7g+qDOWg/r4VLzOR88wN+9fAleolcUqheBmiQwVuQxTihVV0EgTpYK&#10;cetkEalyrT1jO4cDMcumvWAFIYDUY5pMO6NWTq2LAdmMmkT0Vt1igHgUUE6SDWZQSmeghlNk8ilq&#10;42k+R5JFOUpAumbzyWWOazjXFOwmarhZAsYIt9epha87A2KjHtT6J4tyroMXPnqms9S/E0GukgG1&#10;niELj6NMj5DNk1CwNja+Lc5JF5/tLiDdJTPWGdubouXSh8ATQBs4ZB71iAV4h/P4iKHxrdVyL1jf&#10;xv55pPuhrc/T+6e1yGKuU3+61BhB8Bgns0ahcQv0KRepf1dRrXcYmNjnWELM0naHE5AHqc3TmEV0&#10;15IEu6Q4tBbmuykgeunmh21Emg5tkmUmgVbXG+z+0uyB0kxLx8FraZfBSaBNa73LwMcSNW8NEatK&#10;xi0B3Ap0uomnvkkXZJE6OcsWx0EAPEwfV7UHZUIDUOhBvtcRPAFjZKp+BNJXZ0xkWpO8MGOT56bN&#10;8jwtyecNZN5e9jXLS0zHDfb6vn4+K+fGae65sfq9Lkoih9ygBXphdlqu2GiJQn/dOlHGPLEDpmNF&#10;hJrMomm4jXLFY6TfTE85gp+BBDaBYDZKKTmNkGViSymzZmG2hbKwmaQB2j7O3uyTiGmzlIgWQOyE&#10;JdpZJyrEqtqst0qbU3iz85h28ohbqg8pUz23yzxwHfNGOmiQEJk3ZBuTCjT6DvJ5dyklx8yWtqiH&#10;V4gybzIednaTGUVO/hpHEKAX8U67fUYJhO0U114iYwyqE+GyLGRfMm0g4pUI0SjOm4+SoQPUHnGa&#10;5GkVu6iHI3EmlHxkX79XbH6+bMA7MD3DoIGb1pKtd2mVCDRXM6iPw4xaOet2smldulf75IiuehsH&#10;uAmth3luFxQ9QEPeSwBx8npBgsQcFHsO/3aA54jyfGHd2wua7mWhqEjmBrQe7SlTR+kXpgJCz/QB&#10;mLTn3HNvUc/q8TVQZ7XtxGEiW5u530KvWP3Yemvi8RZA08ve2i/mPhXDTASSKOrqNRxpF2edcn6G&#10;9oMClfrZywYEDgSxMYLCdQ0CPK8qkCUWrtZ+ZS0b1KWENXE0gPMni/oLfR7BNDFKxkpRLyoD2sej&#10;u8b+YV2ycBP6qcGpD4HsOoaYBLrBAT7cXWjgCr3LbQSYW2gbentE5jmgJj4BxKfUgqfUtrfIyhVq&#10;z2GAcJ3POIFYZ1DzCuKfDWU5DktqslfVEj3RecYMNdvOME5ppyfspl+sPvEZdanBVmqAcYX3VSHo&#10;hhGtEjjS4mTPMOBTdmXgHIz2hksosQjCKWhmA0viIkBpsudVl3ZXiUk2BW+LrDxPbZyjJZciswc5&#10;vzcc1LE4svpQn4cwCY25vDJMfTusvzMhd8XokIsmh7xk+DuAAfP3Jo2947kJI/oDGZb94YagvIMh&#10;sm7IQ13socyxc77MfH8WuWKelUsmBCrLLAA3yTWPFfbjJDja5JqTv9OJueTgby6DXHeb0UHsABlD&#10;SNCGy43EQI/YzKy9lUsSWdgR1giADazpcdqpYwi545SSUzAJE5qPiays34WZc+ujBk4j3MZRp1XE&#10;9SDajdCyPbe1kKDudUjSO8UxLYUomTRglMKcFQslwwwAfJsN6Vah1+++dVfeZTeGNSL03iHDyVE7&#10;9IYsWNTLsnioVVJsfI5yiK0sQsQJxzziCzokQYbOEXXiKWrioJP7fWTvRO/KDzGAZie6+cKIN0Rg&#10;q1dtmVYABfW0GtmTCiqmO2WQXUN8iEmLSUwuTCXUQyku05JF0a3pwASLIg4DCBM4omkMANRbAR1j&#10;JIBEoT0p6uEUGTkETQvy4ZVO28mCTui4B9pip02lCrgRP7Yd95YeVsBsZYeQaRav2jBNf/dT6yDF&#10;NBR5lmiv4DWxOE3/fwDuuby0fQJ4FcAWXcAIWIMAaJrXcZL9L2E7VQBfM5MlALCRDKWZ30cLZYrX&#10;7NMpLMScGn3bJrVcl2zVpbYtAphZMvH4HPY83FVqXRymDh7hJKcJZEv4bFdpBa0zUJ6GDfkRSKbw&#10;+L6C4joDw1HwrCHA6I6fbQwIutvnARNTN+lZniDuHHH+dqj7DsiMh2zGf3OPvbwRcZpkzXEo21Uc&#10;chccqLyUA1c5higdNMi0qJWr6t+G3mu7a4gaWJXra9hhB2h1jdB6a+De2yR4pNAqzNoy4jubRP3X&#10;4DBIj/8GYBvEXhuHGcWhmCXUWd2nfAErYoEybYthgXmCVIc6el6vx8X3ki2hh5CVfZQGN2xWWI1L&#10;+lCWx7HPTmLJVVfeBGxIPfJXce5dAMCvzNrluUmTPM/x3OQs4J2V741Oy0VsvyZq6kl6tOPoN8NR&#10;L4o+IiPAHADEo+yhfoO12Ye/4Srr8BJeh4sAeoA93TQ73+Ax1xXstEqvuMjE9ll61BiRSGRjsFIn&#10;xhA7w0EWtq1y89lslJgG6LmFsmoGEI8Q1AdhnoPcjnt9MDmm7ABzSHeM0ZYbn1EPC5dDUmvyCL6L&#10;c52SX5qozkXoczZolHzEKkkAPOeeYCIp2Bs1PKMpfcwww69+8Y6cInws40a5o1ulANQ1GuRFhv/L&#10;7MqxgXq3vo1Jgr204pp1OWJI7vGkD5rtl0TK26PX3oAVQLMtD/3RKCqx7q0V4AqJQUDrgK646RFb&#10;/G4ZM85QKye4LAt0F3FGabSRrByldi5BqbQGchElVexoUEvFoSQxAJymfZVD2EhAc0JQmCRZOYOw&#10;FSMje6HqHr4wVb8dCl4Uam1RmaBZBsQkM4YO7T9bEZLU0WUBcAYAq/5sI/frYaD+0N/1VmtlMwDW&#10;Q4Gr2dfcy9o6GYWziwxtppUyg+A1pD5tnaiiTuszOeXSjEP6HZjldZyR+t/G5wsSrIwElH5aKgZe&#10;q4bQ06G1sMyxwtHEFWWCpk4yUjiNMjxNDTwQoYfJLiUF9Ih19u/WSTC3WjrJhMPUxhcsXgKFG5bC&#10;zinUxR3Eln0o8y6bF+om+7uYc7YJxEeoozephW8B4jMCwF12kDjoFuWMMuqU2niTLXVS0FUHAXCc&#10;7KY1p53MWcRsUGFOOUFmmCKYXLWHpZ96fpT+9Ku87iULQg4qfBU2sM4Ah7Z/xgHsFTLhFYNJBgDE&#10;DZOB79lLp4I9w5mL1etzLTLB01ouspc3rSc+Wxvxq0Ww3txo0dLEzouzqohzag6XVYre8CTZ6hI+&#10;e83AE5zHWYKEBt1J3us05/Aq4D1vsMqrvZrXIi8C4BcB78tKn8nA12hjWgkIRurYGerfae3fsoZe&#10;NUzKJYNBRqC547zGMJnyqtkkVwDxDZLJBMmnB26Afs1lITMb5SrZWYF/HRp+yTKF2gwjRIF2YbH0&#10;6IA/NbkPFhJWdklZ46I0tCLSzvCdaqA16EQVa8IOVZ5DxNLsm8buqZ0XLSPt0G0rQfvcUsYNgJ1S&#10;jlklGzJKym+UhM8AmE1sROekPsoBYJTnexvy61+/J7tco6hUjchj9h4+Y0+hVQzbTVS+LkDfPVrq&#10;WS3TFOoRgJrCelmq0BKA7ydR5jLMFs9hCPH6zb2+sgLchTPLh+HDg7nDDxi9GD/sAHqMJvuNsRGA&#10;zSKmdsoSZV1QCr1Ui9Y8NSiVUjsjwkIQo3kWu2IGz2qWbXtSfOll6rc8e1DNkYn1qhMJes9hRAMn&#10;NY2BSG1Xwwn1sPah1dY5geihILbxpVn4cjQj688mviQVC74+jPrlEhmnkfD1bzZAagUks9SsOijx&#10;NXWe1YUDHdTDgEI8Q0Ya0Xlm6tBh6t4BQHVxGusomckC+FSYUGFN1dQAQpoZOm3mPSyS1VrsM1bQ&#10;PcZQ2OM6EYUD6zrK9HAEJZssOBgtcAvLQQFdpaWhNf91I5TX4Jar0EZ1s0X4Hlfx6p5sVmWrlYZC&#10;l7nUDcEZsOrY6CKtwi3U1GOAvbWUkQN2kLjPrhX3oOOvs7XNBmrrrnoAmHHeQvTSTfIXcC1pCdOA&#10;0lYVwGz/M04f96oFGoqaPkLPWuvNS7RqtExIEERb1It6tQ89DzYfgibnPIEzKU3pVaHts0pNmWcT&#10;iTKe4iUybwXFtkCw73B/A7dSFVahLagafdMadWcVK+IcNtW5Qpbv2iOXmFG/OGvlPWC/RSDUvdGm&#10;OU/DUOqLMxZKFgBssMvLvK+vgAslBtDnqYP7WQd2KLmNraTsdGTUqzxDN+X50RF5fnCMgGvq1dOj&#10;ZPerFnNPmb6OVXicZGOHSVpZX/12A0FkQi5ZeV6Oi2YDLS02teC9RtYogfBG+6DSATJ9iNJBqX8A&#10;IKs4q1fhDNIGVK+znTXhVFGLdTqHxTbOms9iaklSdjig3cpUnQT4c+vMAW/WuaRozCzZwKykfLOS&#10;cM8gaOHEoifcXZijrbAirz3elfd/cK+nRh+yM8At7H5nNLwPT7lmEab8Q/b+mSe6ZCnSw3MOgOrp&#10;GUBq1M81FkiBxZVCzdYsHAhauA4xghPmDgcAjtHq8RDBvNQbc3wRTsCstsz+8TFErjBbwwJgIqOV&#10;WjlIxk7jJXbxpQ3PTDOaaEHZJhgg8WvrKscXoyAuQa9TKN1xgJvkNoH31cdisfJ6VreDD0/wUBMJ&#10;1EVHHsehT2YyqtbAdjJvD8BkYc3IBsCqTjArji0zQNFbk0Z4srBFMyz0eEY3EIBOGlGnLXr5mb+P&#10;P07qRgRk3d5BHTrBUEY/2feKLuwZpwxafQgSOLIQ2KLUfTlqvCKMYgG1V33aLiipEQPHEFlsjM0M&#10;0ggZOgl12UnPk/aMil0DUTYB4HVz1TSGjBqUE0UXDcHP9xKkXFmkk3C8BfjWGB3d+Aq0utvKJvcf&#10;AdQzal8F7k2tf9mRdJty6QCF9ZD24AmOrLuUSwd6bSvY1aO7m3LCXk8qdu1hkljAYLEAeOdxTnmY&#10;zJrkPV0zemXARiuH9/QqQeqykVoSMGnnYI26fJ1dKVbJoKtcp2qXILLNe+iQnQ5040Rev00p1oHm&#10;b1KqNXH/NTH+NwGA7juuAaCGgaJCCVZkDn2BtRGiHePn/DrRF64ggp6ftcirRjtghuGg7o+g9g/i&#10;MbhM9r0IgHtZGDC/MmXqHVcpZa5MM4BDwPYwu+6gfepHXXbx/GOUd33Umi8Oj8sLw2MyqOIYAfEa&#10;2feyCfoMpZ4NovOgyWT5Hjy8FxO6yzX+dg1WMeKldFHzEmwhjq/CAw7caD9hvAo9z4K2QVUDgAlG&#10;sEYG8SNE8I/HOMKIt1nNvAx1JNW0gvchy04j+lgPNbKThHZuh3HBe9t8mcwD5wIGSZOBM36TzKfc&#10;bP3ql83lFG2FFgDekffePZOHUOdDBI5DWhUnSO0f/vQ1echWO00sl0WU7BQ7WabZNrZMFGswT9xe&#10;pd5qoybC/fPUwWkybzhslQKyepTtdUK0mywU/pp53QB3jhOh7ScLIOtlYP6ul0NRWuwC4EEWusXl&#10;kOvDQ9I3Niomag9PiAxOba0XJC8gfBTwGedpjCtoY0TFGDsuBPhfG/TGgajg5Qt39kQzal61cv59&#10;QwGl0HqoGt6j0yrVUxertdOqfUWioopdCm6tlXUc0kiNZaRe1VpLd/fQWtYEeHV+WWvjWe0Xa2uJ&#10;OkzHG3XkccDikvMTLIBZGv4A0wHVixK40rzvHDVrEW2gglFhFqp92eRlQXpZaIDd4uZk4uJCmX7V&#10;GkAYScgFnvMKLad+pqa0hXZELXsAiNfJxFtQ5C5mg2OAoSBdo+Y9hTI/RG2+ze9Klbf5u4JW/76L&#10;026fmvgY4KzO01bkKh23yLZKt1XkOoZe32OnkQf0SBXEh2yst4kRY4kM3IAl6EXYR6h/ryuAHfTE&#10;CW6XpxCOJh30v2FltEO6iGxaX29wu4ZzT9/TGoDZgLkdUYtvkun3ef1FavQNhjo2CSS6pfAC2XAF&#10;62ELv8E8rK6MvzhXnCPgEdjdFmZjaV2SzaZhR9dNNrKwDaBa5AJqcx9gHuC+K9x3oQdec+94GfHq&#10;Er4Dffx1HmsgoIdpscUwKYVgd2MIV1MIWzpo89LQGFl4RC5MzsgFNrLoIwNfxfM/4rTDsBBKKVs8&#10;iFLawkwDskEo9iA1sgmvw6DDRG8bxsf7NeOH8JOUbGwioOANQ4kj/G+UEtFNd8VPeaJAztB5SFD3&#10;ZtgkMod4mSLzqiNNhb+sXpJGhVh0oXMbeJ+3EbJKEaPsEAUXoC+VhFNW2eRuExV6Fwq9v0mtdLBA&#10;C2lP3n37DPC25Akbh7/z7h35MVewe/iIepjnmedkaMZtsXg6UIX1jSqeWzUVFGjeszsHJ6LIdZKK&#10;vMYqUbhGFLXapsVEjaCClyrXRShMlA/rDRM1J8fEhX+6iY84Q53jVapN5BmaQeEbHSa7cJG1OR90&#10;3QMlB7xQ5hyPywOCMpksRssqTAAIknndqIROL2AHyN6QAtgD/WYmGTo9RXRWkGoW1lul1OrLVhAr&#10;gH0JFF8yrp5I/fvXYpfeKrDtiERKracBtdbLxp7g9RV4tb2k7SZtO329GcEYmVgBfIEMPEZt6CXT&#10;xgFwhqicB8RNzAtlxCYXItsYwk4/C3CS/4mgmpfqXwH4RbNPrvricgGR6IIT8wI03UxEXmI6ZoNN&#10;CjdbgJWsuw4r2gYcZ4BP9+6+jyC1T827QR12AI1W4CqolT53UEf1MbrP95b+D1lWs/SB1suMxqnA&#10;tcZzn2FNvI1yvQe4dtQ7TG2u/Xodvbxhw4Fmo8dthU7CGG5QA1+Dol7mM1io6xYZbl+hX9rmcjwb&#10;ZNmOmodgZltkvH1q8A4ZV2+X0VdabOa/Qs2+xH0rPH4F6tzS63XhKa6ShbMkgRKGiRQUWi2WbkxB&#10;dkxBFliSjpleZ982pdR99HqvQX81AyuAX0F9fhnx6qXxWWpZxCeOq9OzUG1KPvbgitC2GqQbMsI6&#10;M1JazRCoz49MyEtk4QsTM2Rs7JSMzPbBEiepWQ2UXCbOlREWaeXWgZYxwUTeJPXxLOtshMm8URKN&#10;GUbkhQ16tfNCP9pLV8SnXghAn4Qm++mIqE8hRQckibkoSusojzOropeloSeeYSw1TtYuESCCsFZt&#10;mZ5L4bqK2UclZB6SNfq9lbiz104Ku8dlzjvBMS7ZmAnFkqskAOR33jyRm/hKt4jyd6DQr3Ptn2My&#10;8QLZtokZpIPAtYrwsUYfuc3JXkPBrpRCmEG4FAsq3DoRvoZl85ggsMmJCmE5K2Lm1r7yIie0jDc0&#10;QmY2IQRMWwz8LUMfkP4XNVEIJ5eaP8apK0wuM9cbDpNlPSz8ILQ51Kub8mQvpc9pvigfAxSBINZL&#10;v5MaGzsniqAniCMMEOvJntZJKSKpziWPc7IVnHqFCBug/HqoQkGq7SUFsJpMFMS6j7Xeb6b3auak&#10;26hfZ6iLJhBmdNRxCMV3RIHHCOSgKqIIUtO9/bnIytqKgW5fxDigGXjA5kdQQ6HnpKah0ArgOvVd&#10;i4VeJrskKQ1S1I5VTqBe8lUdb+PU3d9CAFOzxxXcXS8AkuFYXq7zmjHq/3W98gW1Ypde7jLWvgPA&#10;dwsRUunzVisjtxAbFbx3mJq5R02rNFrp8wNEK82ICuCbW/VeNlZQN/DFL6OcdmBRGx0y+g6PZYvh&#10;E4LCLtl0gV6sVbfGsVMeUBKM2NlwwIxiTamge3QPo1xfol2mJcQCvdsNJnk0s+5x/lcB6jb23G2C&#10;ioJ4jYChWXiH99cGuMuAuEENXOX81sm6LWh0iZ+XFnBo8T2pENpkz6k8O2ZkCNwBhNAYjiYT52MK&#10;88WQAyZHYD4/QS0KnT6vmZcNJ14Ym5ZXycC94IKgdQ0KPcTfjTCsl8cn5PzwKOOxgI4gPk6Af3l0&#10;Ul4dm5Kr9I4HqK/1iiB9CGaDrId+svQQVHoaRXla20DMtxspYVQtnqHlOQ2bnKHXOwsdt8L+9ND6&#10;N6T7VPN+e1mVLKtZ2YtvQcukFABOMloax2ykF7SvYzUtQtGL0OkSgm2EsUgHCexcHjobtU+Kzwhd&#10;NY2Ka6pPzKMXJewak3LCJnOuEUYLvcwHk43Xi3IX/+z2VkVcrlEWnb2XfY8A9KpedZDFscpOHlsI&#10;JXUmmSIIYVnEqxx1b5qsvkh23icrrJLZ98jOW9QES5wwHZJYhIJvszAaLLow9ssp06TM0jDXXrFG&#10;2xp1UJVdDRTI4RitBlpSxSI7hOB6ydBjLpHd9ajw2FyeeoIMHiLTKni9Cl6PvZeBlUL7+Jsf1XuK&#10;NpW2pXSIYgpQKkiVHruxqX0N4FGTRQZnaAcQdTVD6zHKqKPeao2sflSdX56hNpqBHo+ziAex5w0A&#10;4lFqLzV0jKtirSaQv28HNMJuI32qzgJgVYeNqJsJaFURKpUDwEW9ciMqZbkQY69tertQzAYlyRJj&#10;ntUKW+pQa38bIeaam9FFQPwcdd31YFoukYnDGOG7CmAWt1LnAwLoXTLm3loROjxPZk0DUq6kwXeu&#10;VHkHsGzCvI7/DuK7BNYNalDN0EqvD7U/zDnbJijvIsKcsDPLEaxKa+Au9Wid95qhNhuDzl9FrJqi&#10;Jp/BPqoi2jUjixZWoLuiXJymlrTSEqFGbKKCVxGu2mRSvWSOgnYJvUS3Me7yWRXICmjd5rgDwBcB&#10;bhHxs82GcHolkA5ZeZ1+cpNsvMyG9gtcqXKeGrPMok6SjaOo7U7NdpRbNrLjABn2Amp3PyLiK1Bq&#10;VZ6fH50BwCjEk6jRA5PyyvC0vDw0Ld+7PkqmnZQ+TB1TsDMDveXrUzMAeIpgoC0/+sJKxwkE/QTn&#10;foL6AACeQJ+Z4TAoUFkTKoRaYQPaqrTjtjKj2cwwD2/0MZ0HgN10RDyIrzqZp8ryHHtWB1Gj1V2Y&#10;JetmEDKzmJiqGI3moNpZQK5DIDndBJJywU/2DVHinUu5p8UNaEPmUYnaJqTMXGOBUcJK0s7+WH6p&#10;Jm3UxZOMGHpp8lfkNvVwe4nxPd8E2SAur6FGK/DW2DtLs+0iWbjOBFPQNyUhP2p2ijYPHtBFTkaT&#10;aadNFtJmtyBrRPJlgsICUV2Bv8xM8j4jXC2oUiBgE6NtlpqVdhMZtUDtrL3nRdTuaMzOpU9p8EPD&#10;FLiJpIcoHO3NKpcQZtJk42DI0QNwFBeYR2tehAQF8IRhQmw03gNELhu9uykCxAQCxQwR1gzIzCw0&#10;PVSen2QuWbOxZtsRI+AlGut+XmPs66Wzy0ZqLTP0aQpBY7b3f9jkEKh018xB+o0K4GHMA2Na96ql&#10;kr/pDiLD1L9DLPR+s6rQDtoTXw1vpHoAxj6Kkj4PLcziVKsTjDosaqWQC2xztKnshq1X+tnk79tT&#10;NnnVRO+UmvPFWRRWZwQ/NJsScFIL7FlWZ4fRY1jSw5M2INZLs0KXAd5NxKhVzs8ZgpRer3mP0maV&#10;594FyKdk6BOly/y8yvn6GtzbvO4hz7WGXXChwmYPiFw7GEGWYQnKdnQ7335PhIxLmaJb2vD++lCi&#10;ryEOWakBPdC9C5Oq/rpYsG6pwrhaBGS95KxeSnYZZqaHUucu53VFx1bZslWz8yq/N8nAy4C9y+M1&#10;aDT4/wXYyDz3ZbAlJim9KoA3x/BMkV54mp899HG9iEluwNNPz/16L/vynQHY50cMPQCfnzDL+THa&#10;SEOT8uLghDx3Y0Re6h+TPjL0OJtTaLfCQL/12jg9YtpMAwBWGZXeDv3dHDKozA0DklUn6wgYannU&#10;zoYC2Ixa7OB+vXC9LaTrikk7wGvjfWm97O9RaYRT/hYlIyfIuH4dyoFlhukkJPD4V3UWmvvSKm4y&#10;o52k9+1WfwP6zaNmV9tIdmkkrNJmT6zlrFc2OLmVyCx94RkiM0plK46pY1byc9NEwDCC1qLcO1uW&#10;118/kEfUxKpEr1LvLmH6aHEkcGdlaT+l4nrrAKRQHOrjRg0jO4Bvk31b1NyafbssjGUErhZUu0Vm&#10;0M3jV9g0z8XIlgVwOeijlRj7qkHtd3YZMKd9lQSwqyiXFaT4BMEhwW4hGTYfKPMYVbaT9J0jADjJ&#10;5FMEK5vPZ+P5MIZQA49RU3uh1G6yshmaM4uANUMtM0MEndY9uzhMZEMLJ2Ra62MECgtRVJvmQ7Nk&#10;YTbm00PFLc2+KmTpzz5sl/p7Lztr7UTEH6QG6zdyy6IetTKkYfUiiiBk0fcds+EWMtAHZlG/Mmzg&#10;Pdh7V4jU7NJASa6wECu42Tr0PzfJRivcdqCOG7RV6mSaK9S/3xqzy3monIpX30MoeoXnu8E00xA1&#10;tTqT9KJ0W2TZE4C6Azs6IgBqlj3k51bRDz3OQZ8b7ELKtZvr7Hv2d1AfQJs1O+9i1lcarUDWTHyL&#10;59kkmOgWw2sE3lWyaIfLy6q7Teelr9ooKVBx44gvg4DluhUA854SZAu9qobWmNp71Q0ZCvTlq5xH&#10;za5NKP4SNH1Fsz6DM2sAtw2T6lBSbQJuzchaI2/Sp24SyFdoJbWhz2X1ETBzq4p0g17wAqJTDPtu&#10;hbZWEZ0gRhDLAmQvfeXeFkz0pV/WjEvp8tzgFBQaN5UKXLCXK9TDrypFRmW+To07jrBlIFAbe/u3&#10;0W4aGJYXh8bl8jRDDVO0h9j37evyaJBzN8160RFVF0YkBaqJLKsTduoxUBptBchmFU172ZhWJr8H&#10;aGGGaB/5eH96sT0Xj7Np54BgF6BkCvG9RvH5p/B+K7hTONYKjFYu4d1/utSV9yod+cvyTTnXrfjY&#10;JIudKMmwLXbfWM6xC0doRpoAWwG8t4KwVXTL3moKe10R5TGL9a4mbwHgN984lVts/dIBhArgYg5A&#10;xSy9C6St4rFWwOqxSP2soF2DXuuxs1lByV6QI8a7NqHSm1C0Q1TNm+w9ffeMi3thPTMYDWJmy1pt&#10;1q9C47SmbjH90SGTaEYOhiy0h9wo24hX5TA9RGgZoNb6KIelM4kXNRbGIAKAbTaj2FEC3QSGEo6e&#10;IHWwlcxp1D25enWwqbe31yR9PQPCg5n+5DTUaYIo7EQZVEqtAO6bhFpxKJ0eo/7R8UftHSuIdQxS&#10;abf+PsLftBYe1kysIMb5owAeB8CTiE5TZKgRasWLZIPLE2Qt1Oaq2gaho/Pcpue8Ukfg0/qvRWDS&#10;GlAPzVbaJrtgdMu3R1l81Jf9GEm+QyDoYzROqfkEwxBzqJQ1WiDzsJEWmbgNOLs8zwkAXqfG1bHR&#10;Pc7Z05tMEQHeFbZQWiQI7mhm5dAsrJl5HVBpHaxCl2bwbYB9CnW+DY3eR5hUILkwH/TjzLo44+pZ&#10;T7NsQj+Mm6jPzlA997lZ3Iv0au1QyPOIRgryPODqEIzXUaE3MWpswKzWodErKM+7BHDtT6sK3tHL&#10;20Ll9eICSqk7PbpNi436PkHplMVXUEbZrdE/1t5/FvNOCgdXkhIqhqnHr1ZF3SgA1vPSJPbJUUOP&#10;Nn9nYII6l/MJeEfoGY8A2AHKpEFEq3FlW+ztZtAMzKH7vL06OAqAJ3o1sIL3IiC/QFa+Rj18DWp+&#10;mSkm3YxRR1/V6jvOOrKR+dUopLWwgTpYbcFqD1aRzU4L08nftd51IWbpIE4Ah9UEri472oyX+6pM&#10;xlVJDEWEywbOvSKKcxmv+3F7RT5aORNZvCmfzh9yaZUc1zYquERvO0XoaHCKY1rK0Vlpc7mUbdTM&#10;lbo6snLy8EwnVqoMg1flMTtI/PAH9+XJo31AiOF8kTol7+mBd49orZk3n3FJifpZAbxDXXyIkLJH&#10;HbZH2+oOrYhTto05gDafHC1zTWIWBf+nQxNRxCozX4LRMo0wEe6NMG7x9yZUO4ll02wZIaNOA0YM&#10;HGxAUFYAI5QtUCfOF/jwnPAUV1WM4T/1uWfFap4UK0q3TlVtkPkzuGzsCAuzgHUGdXBSabHunElt&#10;O0LtY9BdMvnSDWRo/cKDqIEWHDjqPb08MtIbuFAAf10Xq7Cl933VS6bRT9Qe5tC9vEZZPMM4gMYA&#10;sGbfabbbUZo9Rsa6AoBfHppFkNMyQ4UaDr3gOgDWqzKq5bHJbihlXGzLUM4NFnsAhf5lgwPr3ywu&#10;IC+tpAgAZgQTMHsA0wDPPUu7S5X2OsGqi0NulaNDjblG1tTLwOr1lvWazbfxud/kvCiYFbD7MKKv&#10;KDb1KHWygnZXOwpkSO0Ta82sNFdFsR2Caob3qheTuww1HiYguXjdGCrpBKXPACVDn4E+P4r+Gq0Z&#10;pbh9CEmaDUPoGgfU0+tk2w7toQ3A2yb4LuKA2iJIaftKAawZeZdWktLrFuVRnfZkBXNQHl1FL0Zf&#10;g0KrcJnR8VUMO1nKrTyMLYGlVumzGbquFPcCQP2HPtpA4wZ5cdwk3+qflJfGyKL0gCdpH40C3lEC&#10;9ATmoWmO8ekpNJhZmBkqM2vi6viUXAC811CvL5OtNRMrkFXQusDfLk5MUTaZe04qnVlXsM7A8JS5&#10;mQC0AWFrWtkerE7BbCEbW7jfjMimrSM9YtBnbQM6cXVlsfG+k2vIh5mGvMsUmh7fz9MpYCpsCbX6&#10;r+2b8kXzRD6r7EOhsw5ZSFmZBQ7KaZcrwoXwQwempVPwyh617jaZtduMIGKkmB9tyVuP1+TpvRab&#10;wZeZXlmUn3/4VI4PMLNj+GjMs7k1WXgRsaXGHlsZ6mj9fZ1e8BnR/ohW1Da7XR5y+4jr497E/HHr&#10;FhdM43YfuvaATQHuc02cDNFz1jwtE1ND1LdQtZUqJnZkc+yeTWhXkF51nrq6jHson3ZSD0HDEM0W&#10;qc+avG6JXQJTc4gDQepdz6z4XDPiB8gL1OB721yFkQXq8VtpSeEGoj7W/bzs6p2l5TA4Mc3F1lDB&#10;qZF1B00dczRyMkw9FRGRpidYfdVyujY2IdfHJ3szzApizch6vwJ7FICPUwdPYZ8cUjUW8E4hMs3g&#10;SJpCle21OVhY3+0bl0EWhFL+AntnlVCdC1wUvUaLZJnFXSMYrZCpGirQQa11C6Jvj1vlRSjgKHX4&#10;ABbN71JLT2CGV/uoim6TuL4mUb7zGF5WybjLfC+agdvs+X2TWlYBepuAeERtvMfWMAraTdpNCmKl&#10;2Ape/V1r4BWCogJYha013QsNsK1yZPC36yb8ffSxbxCggrjI8ggtKQwNk7rnGe+rDwPHHBlkEwdX&#10;g3p5mAz34qiRmtTUo/h39pe5iECWTE+9C2A1A28C2h54GbRQyr5OsGnz3psYhMowqwJi6DzUWQGc&#10;QshURpWi/IjiW9buhU7FZVDvdVun6zNQXuyaL9Oye34EkUp9z5Qs3xyk5kWFHkaImuLcjfG4cQL3&#10;OCAen4VCc8zAyozUwHr/JRTpa1DnQVphF0Ym5XkotWbjr4/LU4B5moDAYyeg3QrY3g4znBPVTfRW&#10;N6JQGm1CaVYQm3FSmXicC0aihgw1FcVQnIPQ7gpK+IfpmvwuPi//zMjoz5k2+9lcUZ4wotnmsb+r&#10;bMmfyb4fVQ/kXAOluZ13y60NaEwVC1toVnK+SdkEECfUSVsLMRrseXlytyM/fPe2/PYXT+TZgw7g&#10;rcrrjzfkB+/cpK20TJMdlbjs79W+mnl3sVZWSzwfm8IrwG8hpiiIFbxnt1bk8SOuQq7uIDLwJtF4&#10;k9bC2RGOL64/G8ehNW0YhQ4pNWbDOgAYIps2OJFVBKsYQO4JO3iwF+fDiClaR+lumhGymI8ai22B&#10;UC3naFGFvbMS8hgkjvtrhYV5wh7Y6u9uswhbLBalXLoxnwMgO6hdnNAcD3WMDU+2+q4tfMnDUKRx&#10;mvYmgK0RVrNvP8rkACdNDwWNtpW0b6xUepqFrf1hVaZH2elhCAPBKMLVLPWpSR1b3D/M/VfJAM8P&#10;TssgkdwP1dcgM4fxvarCHVlGWydNPq/WwGkYRRoFdwTa/w3o8yUWn5lIfcUeBMC6Ba+d74RNC6iz&#10;1N014GXrXNoazXIE6g0NY7/vbbVK4sb6OttuY5nUn48B8q7SZ37fQFRUYJ/AVFSJVgCvkME3EbA0&#10;c6/y9xq1up3sdoPXPj/zVVBT99ciwwopFNUpWixjbkwc0/TdcSHlyaxpsuQs3+d3h5n6mbL32nta&#10;HrQBbRcwN8muywSpGh2Lll4EHraxDGtQ4PbAi96hNfA8QbsCdVYhLIkVN8fzlrDRJgl6Mcb2omgg&#10;bhic9nEvYZU8Dzu5SIvopWEyJb8/D4D/8e8AHoH+TuLaGtOAy8+jyqzQOLSkmsWfPatXDgGUfWTY&#10;6/SR+9EzLqBGq6njFWrmXl8YKq118UUC/yXaT9fGx3tCp/Hva0WvPqK6iQJa62E7GVZBrGvJDINy&#10;op04AfEwGwxMkcUjDOwUYDJvz5Xl3xJ1+XWyIj9NluXHtAl/EE7LM+yzb8cq8t+NI/m0dqwZGMsj&#10;Ne/mPNMiSbPkUZdz9H/LEYMcLM9xclPy5oNV+fkHd+QXP3wov/nFU/k+l6m8fViSJ2wQ9ohLYRzt&#10;LzCxstSjx3WA1AD8SpeVOq8wzaR/098VyKeAXX9XQG8ifu0AXm1RrLJ47rPrxwl1cZw9hVTEWaU/&#10;6PGSPf2ztFAIECzoLDbNIsJVG7V7mbpaM/8iO4roBnwLlZBUqON1N5EsGThBnRzxcukX7KElQL3B&#10;Ij0iAx2T7VXYWYHmF6CtXkQtO+q0y+/oDVYEUQZ1jlmnpDzUK3bo8wR0Sin1uDpsGHfUq0181VbS&#10;HTa/irpfGz2+GoqALuu1ihF0ptltw6C9YDJ3T/iiTtbLx/QR+V9gQQ1Sh0VVNQ/ZpcwlOtJsQVQG&#10;cNm4Q5ZYqE0CWYGar0GPfABw/MMgRhayng5bXCWzPz9D/5nh9BYCmNbKunVvn4spH8SyDEylU2M/&#10;bwZMurAXBeSmtoj4vts45/YRq870gu581wcAdJeW0iYq/wrBUa/MsY3AqL3jHQU6312nxneMYWYW&#10;gF4hKF3GKqkjmw1AuIzApNNlgwSsIcB9AZXXzYItUAblUIuV6l5iwb9A3a/tlyQGHA0sqwB5iXJI&#10;M71eGURtnkqll8i0TRWqKH0avP812khLCJVl1kEQt6Aq0AWGBFS5D+DECzACWKe15CUbK2AvTBIk&#10;GVgYQ494BdVZhydeHJmSbw2M9W4HcFRNMKQwDcgmANkEYB0BSGMzMzJNNp6ZxcjB+b1Btn2Fx7/K&#10;wP9lqPMVnSsexVo5NMLzAmZYmBo8LsOKrmD4uEFw16CuO6zqgMa4MhK0lhlEUZsq0Rg+ZllnFtaD&#10;U/d+I+heJ6v38b48usUxKvgC7OUXuQX590xT/pVN9n/BLiwfhjLyYTgnPwXcnzUP5fMqAK6z2NPu&#10;ManFUJ5Dk1Kl9q2EUZ0DE3J/F+PG/Y7cP5pnMqUJdV6XX354X955wkZoh2V5eIe9ark42j61lILy&#10;DF+01r41tufRrLyF8KTAfXB3owfyQw6l0fo4ffwSAD+gtbGCMt1kwbz75hm1MnOqvb4g87HOCaJr&#10;AAEM9wlDFwW2Jelq5qSWa7GTpr5Wmxp9CbFtkSzcwtPdgsbrHtcFZpozDGjM4e/OAQRtq6yzaHfI&#10;9Ifq+0VE09dNELH9ZAMn7SY3dk4noI0i73uxZyqgzThqxgzTPRqte16rc0vpjx1XkbaXFLwzCGI9&#10;2sTxtXtLb9ViqYeBXrCNPvDXWdpIy0pBPYLI9QIZuI/M4CQ4hMjCBbJIFrudXqtZRaw69foyGW+Z&#10;hVtBsLkC5fufA9MsnCnEtZgMYo54eRavMQCeB+DaSy1CIft47qtQdhf97iYsqE4po3PebVRfVZYV&#10;oE26Dh20AwXuCWLVDjT5CKFqiyyrAFfgah+5DbPZRkDc5vd57LXqWR/G63wB9Vs33c/Ss24r8HHX&#10;FalBtQ0zwZDFZQYELHQSdEMI7U03sEBqFtYhjsvUk1F82gtoFl3ej2Z7Fc30WlxLZFzNykqp9fK2&#10;DX6vEIBblFM1wJtifzUF8Bx+gBhZWLNuhKA3h/hZZ2LHgbnmJaj6+ZFZ2ACTSQTLVxGwrimdVgD3&#10;jxI4J+XGxKRMANYpzuOUZkky4BjBeYT7R7lQgZHSygQQewBGhX4JKn2Fmvcq9PsiYH6VEuoVKPWr&#10;nAsV6F6FpivF1rbTEMF5iMw+QVmla2RCHX/UwBbNxGr04NBhBCftRxOgvsLrXWRgwqGXBkJk8/dP&#10;yC7B+R59fj2e0mf/cC4vPyUD/5i9x/8luyw/zC3LubR7UuL2YVpHhl4GXszYpBKdAcgz1MEOubme&#10;xrEDxeUKDXeoeb//5oG8AYW+d1SWe7fY1O7RTg+Uh+xgeYd6dhVBRJVmBe8mJ//eHcDOboBnbM95&#10;87QtR4eIVoBX20kdpmLuna3KCj3gebLB62yQpwJYh9ZBiTZDjgXXYSF1AGouDtWHAtdZcGWtq3mN&#10;DTL3Cl7tFlm4A03skJE7ALultk6odJrdNatsVt8EvEs8/8EG3loyigJ5GxW1RQApFDCXA1QPLi31&#10;Y3uZkomw6NWTrdZNO/3jKQa4zSp4AWCLUmzqKytZeQxRSzepn6QVZaR5r+KXnqzeZWJ62ZYRRAA8&#10;o9doIhsbdKytl5XV+YXAhdn+JQB8fsggNgAdgz7nWNQVNABVpNV1tEAtvEIwq0AtVZ1/aXxG/uHG&#10;JC0pF+b2EiIN2YWpo2tktDTqblMzGP9nwbzyCs6sG4hnSfqGTboMNZjLIoDRLKyqc53fm4iC69oa&#10;0lqX/z0GyCfQ7CW+s0WC5yqil+5WqocCuESGHyJj9eHFvjrOhgvYSBucl1Wy9QZ/z8Gc+qGlw8wA&#10;X2URx9mVdAWluwsFX+QczFGnXlUBCGXey9hoPo6ACs3XVpWCWAOM1sRL0Gil1ds6u0wwyzJ7XkHM&#10;U0Evx3hqCgdeijJJJ9qS7J6R4zbM+ZuCOl8HqK8A4GFKEy2BLtEeehXR6iLHq8z9fvP6cA/AA1Dj&#10;aUqgaUQsPWag0JNkz3FKpokpwA2QhyfZgYOhmldHUKIB7PNQ5BfG9Hd1a01i8CCYAtqXyJ7fuzYo&#10;57m9ODgOIA1yg/5zH897bRLQ85zDqNpG1ohNL/NDHTyLzqLtywxllRUKf2lkTNzqJegbkQjsJUFg&#10;mBuekDivs8rc+M8SFflVKCe/DuflEfuPh2AQ52KWYYlZh2R+zizLBSdKNNE/bZHFrEXq8RlZypjl&#10;yU0scwhc99hm87WH6/LWo1V5dGtebqFG3zpl251jLHl316DIC/R2idQA5WsQP320LffvduUBV0G8&#10;C5gVxPuAfQmwaQbdwthxAPVeRwG9fbPbA3KDQ7NmyD8NNcOcwYYD2YSjJ1B1aEttIort8hqrvNY6&#10;xwZBQzce0Fu9ppPetug7z1PbL5ORVxf0wuVJ9ntaQMnFNAJVa5PFS4A7zE4iAbJtUHcPIRMHaLSH&#10;cfFEoNA6XOHEi22kDeUCzDq6GNKr11Ej965EoVFVLyGjJwaRS0E8qRdzg3bpBn1q9vhqQALxgkir&#10;otYkoFJaPWbSFpafk4uxoG8SMwm7ZfCaMY9JCtSNc8xMZ2iFLZHdiohtad6nh+DyAlTwmwNTvSCR&#10;wjqo9fUFA5QRhTUA+FX0KsNU8nlmchnSuISlcZjs3CQLdsi6mn1VldYMq4dmYlWntd2k9a/WyHp/&#10;Q6/SAYB72VeNNrCqEju32GEqgwSkq7THzDx/ATFrnZZhF+98m+9ap836KQlu4HoaosxYpC7vElCb&#10;PQqPhgEoL48MQztRePmeighRy1Dmderzr9mBCm4dVOk6gy/zbAo3T/ZdoI4ucMmSHN9JD8D8nE0H&#10;oOFcDoiyY4FesJsa85XRCYCGUgydndXSBhqrWfEiGfISGVJ7vv/r6qA8R5bT63gpgA1kSgWvkWyr&#10;P0/QKpzUSwVBjS8B3JcH+uUGFHcYw8cwgLKhX0zwfX+vf5B2HoIWj7kKoF8eHJbnodXPD+j44QjB&#10;gt4xQULBe4WAcI1bvcDfBJTaAqVOIoqusOHhnxuHcuBPyiCBwUDwGyfbJ7F4JlHtQ7x3W98oQJ6R&#10;70cK8iuO3ydq8jqmnanxYTkXnR2i5p2RFWhWGwCvlFyylLOySyV0S0E8N4VDh0b+AU4cTB0Pbnfk&#10;/Td25N0nuu1omewLHcXc8fTxNlmWthCuLM2wmoH3d+bJ0NvyEPA+pF5WAB8zM7yHKaON6KUGDwXj&#10;Di6uJZTRljqsiMZlsoMXK6cPN1c4yrgg88kVIn8hyXwymfMQyq70V0WyrmZx6umb9CZvU2OfIYqd&#10;8vdj1OY1Lg2zsQytbH11e6itLD3oPbfIODWykd9voafs7tWgIXqVIeqTGDVwVC83SV3sJJNNGyfF&#10;z99dtGZmmFAxko21bzwDgK2cBCtR3khENQFgFbB0PFEzsKqP42RnrZU1885Cd1WVHmeqaASTwyRR&#10;9TqR9luXR1C0GeVEic6zg2eaXUzS0MQy9LlO3Rh3GCVNfeekP/1tFtE3aYOohztGZh3Bb33BwMId&#10;s8AkPGQoQKdbIAFGH6LcVYufAXZ2BeVzaJ2p4F0hgO0ztLCNeUYVZz203aQmDgW07kyqt126CZqB&#10;tZXUoB04hwJsRwW9QbC5jlKbBUj6GGU2u7R+NEh6Akzp0GsdhP7pQMgC1H+Tx3SxP7YBapMAM4mO&#10;8J2BGa5YyVw4AFRxSltFennb0pydgJJiPp0ZdbJzhS1alwCvtpiiCJJFlOh4yEqXAb8C9W8QfcPv&#10;NfG6BEYCykWo+UvQZJ0i8qHsTkKhz/eyLz18QHcFUPzPK/3ynRujMgKYp8i4E2TZEbLfKBl2CsPJ&#10;+MSEjDHpNjAyTg94SC5dvCoJeu15SoIFOgd3naj4HrZoYjBi4FqfRBDr8kxgTamj63q/PH9jSJ67&#10;dqOX+XsCGIFA/QNaG/dD1Uf57uoE9H+trMon+TWR0qb8OscunQR0O8HZSJBIcV5rBMIYGd6CS8xw&#10;fVAOnWH5PpbZ3/py8mGQK1cQdM6FbAOSw065hClic94jawB3PmWRnYWQrORsAHiaCBylbcTFzgDB&#10;7aMFef/NXfnxu4fy9rM9eQAFvgUtfvd1ppM4bp0wpUJG1Sx8n03f33iGY+vBhjygftZMvQeo9e8q&#10;Zh0C5ENq4DXEpRYLqIKgEWRXzAI7hMQZoDDO3pDJiWsS0PFGInKXTHAX3/XZURsVnBYEmfYU4N7l&#10;5zsEhidQ9Te4QPSDU/rKXHWxVfMDXhbhgiq5kR59fkDL6gzHl6qZ6gJKQdVDZDc/G++FAXKEyaUw&#10;YJ3T0TD21goBEgWvurd0EEIptR2FehyjibaYbLorBYcZsJrJwnpht56whVqs6qz+PMJC1daSBcOG&#10;ilmqQA9y8oegetdpcWgdPIIoFUOIybGXcAFgVBBualDiAtNWGWrjGleFNEDhv3VjSp4nu6ggEmdU&#10;cpT6TZXgF0ctZGgUbMwbaj8scz51mONlMtIV/Nk3WAxFMvMmSq+CtUv5oBl5iV1XmgiZ64Bsl++n&#10;gdbQos49xDhxwEWqD3QskexaZUzUR4ZXceqlEVR3BtlXqXt1T3FlPB3tHVP62BkyUaHHzCaAVgSc&#10;Rb3etLaF2F1jB1dZl+6BbuDwMsaICcoAHyxngccsYzapEnzq2GMb1ObzZPKGXkyA97sEwFsE8Dqf&#10;rYkeUEMLSLJlk9JmFfs8Pig9mfSSOqqoT/tpywV1F1PMEtcB7Mtqm1QvM/dfoZ79xtUBADwmQyjH&#10;k4B3GPAOkTn7EaRuDNEyAoRXrg/Iq2TYV/uuixdK+9O5uvwiVJJ33Ql5G4HwqTkgTxja2KMDcGgK&#10;yhFMZ4l2nhs/9QC17MtXrsosnYIAQp+VckEz96t9/XJtaFCS1OTvxSvyebojX+RW5eNcRz4rrMsX&#10;9WN5N7skITWSjA5JhvZjFcusG3W7//o1SSGUve5Ly6/iDXktxFUwsH6eS7umJWUakpSboYWcXTaq&#10;UJa4gRFDZH0ysVLorSVo1AqKZDcv96DMbzxakx++cyL//LNn8u6zQ3mDWeGfvn9PfkSb6U0Aewua&#10;rOLVG68BcqaXnvJ3vW8LUKtIpX/b4WcVpgLOcXFb6Pey4GJ4p9NYMaNkXPNMv4wOXpTrl5+jLhiT&#10;bSahVqmV73FJzndfO5WbqNV3AO57vP5dAsPpLnT+YJ4+NQo5Qaa7iB0Ph9kGtfsyPe4lWmTb0Os3&#10;uGzGfSZpFLzzZKQyIkksTAsH6homy4U4UuyppT3VELTa5UERh575cHWlUDsV1DrNNAsFMpN5dZHa&#10;yMJ2tWDqBdvoHY9Dk5Q66+VhVI3UttMNFor6qlWFVtfPAPXhMKAapMXxyuAMgLZJhDo8SwZepP+7&#10;hIAT9ZqhjX5AjDjD+9TrS33zirqIUE9x7eTYrMCJAPIKC+e5EZM4YQGL6jOmRzpPrTiHIUR3NrnE&#10;a1xC6NLP0gUM22TKFcoUpdN6/atVOgfqyNrSPdAA9hpUeLPXP6b/C7CXoNJBmIpet/niLBuiD9Oa&#10;Q+ndQMFeVVss36tekkfB5qO8uMjMrFE3NYAqVujJd7E76ljiLgLbntJzQDhmwPzAd2CA5i6iLq+h&#10;XVTiBA8eW6JcUqBr/Vuh1q2jpK/QTlRBrwDlzlDzpvlOlG2oucOKy+6iWiPHafkAUCsCkc6CB3A0&#10;KWBf4W+vACBVnZXq/q+LffIt6uABMuM0GXKMIDcK3b06OCjXLl+TOCp5Fq+6CbErifj1fV9evkx2&#10;5MvUivwttSy/9hfl9RmfPAG8r5vDcsBYaHvMKEsDs1KjxReArl+7dl2M1MILgDsF23LemJCmyS93&#10;Aln5TWpB/hxtyCeJBfko1ZJP02TidFc+i5ONG8fyiE36bdTdfsTALi3BPIHJcG1ADBeuyLFjTn67&#10;fCivVVb4vU/O1YjuHeqthbBRWtSMq0Wn1BPT9H8ROypKp8nGAHirxQnuZOSZUuHjJsDZl1/9+DEA&#10;PqBH3AXQp/KT9+/IhwD5Kbt36MjhG8+O5C2uJ6MKtA4u1HBMFTihMXbAtBr6xGkaFPPUNTFNXpbZ&#10;8Uu0fAgm9Hjts/0ycuNlmRy5JIaJK9BbA/UubQoywZ4OpJ+t08ZqAeQjeUrtfXbY7AF4p6vvj0y/&#10;W6NNRE0MeLV23+J/N9uq0KZ4/CY1PBsQqHuLLFfUOgrQRDAAxFB/5xBd4mS9pF5dgvouDZj1Ph/G&#10;jyjZOMIgRAiK7UbMUsC41E1DT1T32rKjTqs1Uy2Y6onWY0KzMb1h7RdrJlazhy7cfjUG0I4YhJYN&#10;MIxwA4+ujf9NU+/OMcxRRrzKs4vnHMxAF+oSLaBhBsS/cXm4V1f5EYBKuvMn7+cVovS3BwyA56sM&#10;1aHu1PaTUnAbGVHFFgXedYSSOBS1Tb++TWtnGUFwh3O6ga5QxQ+wSituE0BqzVqHBWk21ho4DZW1&#10;sLfTVeyaL+AAGyQo6HWydilnlJKvUcasAvwGYHJC2y/w2QYoE3TeWkujLVqAZdp/HYLmPudAa2yv&#10;FzMKme4qizPDBFWbYFoleDep3RfVC01WVkPHAvPjerusWzMxpVaEiVRQovMAOxEw9Qb9bWgDF6DH&#10;N1DzHZQuXhdTdEz6uCg5XurXeptpIjLsIAAehCJ/G7Hpf13ul34o8iS0eQyxSo/LA31iJ3v+Dkr7&#10;eWZN/hSmjROclz+G5uWLcFM+jTTl41BdPokuyF/ii/ITa1zeNAZkDXdX+EK/FPtmZKHfIFUEtLGr&#10;18R4+Tp0mw0LYEjz/TPyS7L4J9kV+YL//yRUk49i8/K3OZ432QbIKwC6K18m1uTTwpb8prQmdfrO&#10;+2zBtMf2RNvxsry5zVVQisty4EnLu8s70uDiAed2MP7/71JHfpNdkP15aGWNujdtJAOHONEM9te9&#10;stkMSqcMxSar3TmE9m4WyXTs0PHsWN55bV8eQ13fpNZ9BzC/xe+aYTex2q3TspkHKNHgrLiZObYZ&#10;B2Vq+LxMDL1Mtp1lxI0ta7UHSD2aCDF6yOLSDFxkGCIdN0GVUEpZZCtQNd1ZQnvFdSifziarqnnE&#10;uJxS+CdcAuM2QWV/PS8PuYiVAlh/XlvCNgiA7x7TvtpkZ02yzG1q5Ncf7PQEGW01paCsaYwj+TSb&#10;CejGY2xQHwDMeQwe83hs1ZxQ0EvEBOy0PdhBnykp3d0jyOGk3+pkscR1ggRAqQnErHY5WiWaWdSG&#10;NwIdUpo7+nca/bXtUkcUJ+npTiFqXaMOfpmRtusYA4KMPEahhDlcWWndvcE+JUG2ONK56asA43lq&#10;JDP+4jRiWoVsFIAZvDphke8MoqSS+bMos+tcfa9AcKpQJqhbSa8G+T1Em0sIZwaPuScoLUFP1Y+8&#10;DavZQkzUAQc9ltEVFvRi7wrglA3lmJ0+YB7jGEVeof1zHgNDgCGRGo+rQ73Vftnl/zcAppoyTHz2&#10;V6F66jLTdoleokc3ilClWXfe0NHFChk2SEC8QI34IuKMKsf6WVZ1sEF93wQXrZVVxNKhhxomjgx1&#10;b4bvI0vNrD3+NH3xOT67hQA1yOc+D0jHYTsRgquX1lWE8zFJL1epswL4CgBVy+wQgfQ714dgMghT&#10;iEWT0NPRyXFaR9DnK5dlCZfb77z0WcPzIqGGfOavyl/cefnIU5C/+svyZbQpX0YW5PPYovx3tC7v&#10;mwg4V0bF+eIVKRJElwDqCl2FLt/1EXXxn+It+WNyWf4doP6Fx3/C8V/0dn8/35bfF5fkT4D60+gS&#10;AO7In9MK4o5Iel1+w+PDI0OSZp38cGFL/nj3Dfn53pmscaWOJWtYni1uyibbLZ37N2dRxLMuXDBG&#10;/oVLGO7g+MkzA9yi/m0VrJxkF/UQdkZaSmt4op8AkHfJvr/88SP52fv3Oe7JT75/B0Dv4XJih0N8&#10;0VUEsZBnSnyOMbEDWgubxZunb4hh/AqZ9zonwYzCyjYoRFA/+1DbqHV9ANzP4/U2FVarHaJV2oEr&#10;yUMfUX3CeHt5XjVqJOlTx+jv+phjjrGDps6pPiYTvwY7UADf53KQJztsjYqDTDPz/ZtQ7J0qQkuu&#10;N1r3GllYVeg29LBMhNd2RBL6FuWzGwx8aRjj43iOE3h2E7ifYtR+GSyOujGen1aFxWag3qQmpv2k&#10;NZ+q1zosYQfQVp1gYrFbqIlNDJPrrg5jmnnJwkOAuZ8+owob6tjSvbamqAMvkz20Dn4RtdFsnsE9&#10;RqZkcQb5fBXqvLkgAxYMdrwACL97Y5z/seDacrKg7T030gVG3TQDq5snzgKvMMmzREumBQ3OkKl8&#10;BKShqfHeHlG6dWua2rnGmGiJc7DRE7EYz6M1p+DtQp9bBN2W9mcZJy2iAquzSDfHe44xPDU7NBm4&#10;UFOItpraPFYV6B2+WwWe2hCv4C/uXZh9Zqp3udodTBk1mNciz7/Me8uw+2lOL8VJj/071HF9WBFD&#10;1OslWlraq16gDlbxKs/nU/Gqwe8RxyRlBJoFgSzF/TnYkZmSQi8924emcA0gajD1MnWmO7EEsS0O&#10;8j1fgNq+jPqszjntGFwfG5dvXlYKPSj9BMxx2kLD+NsvXb0qQWrdX3pL8hcPAA5+dXzqK8hfXGn5&#10;gz0u/+3KyieBinwaqMrnwbp8Hm7If5GhnxjZB+65S1K6Oi7zVyekcXVEfh4syBdk2y9jSyJk3C9i&#10;C/KlBoRwXf59nvlsRgy36Ff/W7Utn/KYz+ba8hce/1EGqp5bkz8WuagcnuxXLl+QOK3C+23mtDHF&#10;FPELZBlBrdCDT9KmOvfFwn352LcuX3q2hEu3yZ/jK/IjrkSwxyBDq+qk92aATpONUaiXqJHv7NUw&#10;cuzKr3/2mvzun96Rf/vFW/LzHz1CWOIaswAiwc6WHtuwOM0D4qY9pYDUwzxzDYFqDHrHzGaW3h+3&#10;dd29EgHNaexHWeSkskFAnixcZlomR4+ygphRR/3cW2cChT27SnirF3FbNcnC2tDXhW6cGpAwSuRD&#10;BLPHd7oo0uzhxBUXDzbY34n/u0k2vr1fx4DP4DqqdIcF+jbXvLlFDd2F1leha6pE+3zQIGrhJAJS&#10;lEjvpV7UmWIrwPHrXl3s0+WHqgV17y42xlP31tTsBK0U2hUMS8wayYwo0ybMAEYdjsAMP0rbYIDW&#10;wBQqdA/EOjsKYHtb+CBwmbBfqlJ7FQC/Cu36Dgtoiq1000rp2eG/gFOpyV5gauzwopB/l2Hzb7M4&#10;piy408gyC7iUylDm8yzS7zAUcQMAh2BUwQCZWAOSF/Va+6fqgqIMuEZtOujhEqxsXJCjbVigT16O&#10;kGXVv66DKJRQWvOqlbFNxlzKwjrwk+tA/MuIbjrUnmAHiRVAqFfyUK90i3O1g8lDqXaCUkyHAvro&#10;cU+g/s6yqds8HYVlnm+FDoPW2brvlopoDe7PAcjn+4fohTPNg6quk2Tz0Pa13ggjxg8ycENdWABY&#10;xb067aJqUp12GCGsKLp83j4EolcJajYU6DlESB8MJgyAXQS4SwOjcgl2cwFVeohMNkIrp59M/B3q&#10;yW/RSuqnHp4YZQ6eABgbGJc3XEn5xF2Tz3w1+RIg/5c9Kf8czMi79LTfo+/9z8aQ/NmZJitX5LPA&#10;vHzuI0uHl+U3ALp5cUgqrw7Kyg2TtK6My9t0Bj4ii38Ub8pHf8+8n5K5v5xbkvfjTBpRuq4xVvkh&#10;NsnPue+z+LJ8kmrL59Tan5OFv6zuQ5FD8kJ/n/QhYNXRHLSdlqf+z6K1pFHFnQSlc5+u3cOWdUc+&#10;sq3JFxYysW9XJEU2Li/JDpmpmTTRG9ZJJRfjTdTG7Zj89ueP5V9/84689/qp3OfiZl3aETlqqAht&#10;HweClN3QLx7rYG9bnhSzxSUyaaPCiShj60MwOUB9fsCF0n70xl02COCCWmznoj7mBr3GTTLjElG9&#10;Dv3r8rNSs1WMGq2e1zmMk6oAGKsIO9AoMmacE2u3jPeGGx6TWe/Tqz6C4msG3mE/rwYL8xbK9xat&#10;pE4NYY75168uG8OEE17vEuKQk1303QAmwMJPsEDi1Hw+goPuteXxKrgZG1SAGqfFQU84BKBdbBU6&#10;PTOKZ3uk59vWDOliU28bdNWsI4qYPwYRIiaQ+k3UZRMYLRxsq2NnGx4HDhw3NshZ3d2Qk3AF25+a&#10;OdTipzttVnWDO2h0DDqvxo4iLSXd3OA7ZOjnaX/EAGOXMcsVlNssau0AAwXfQVi6QOtDDQ5qyVQP&#10;eI7PsayDAJQhamYxA6gLbMUzyM4gZsuYLNDrVQAXKV+6eMqXMHtoPbxM1qugRWRw5oUQwgZogX2D&#10;3uYkGVNnlDeYPNtgzHSPEmkdYK7qNaVhR1kEt37qzCtMSw0A+CBtt3nq4joC5RqMoLdBgNpfOSdt&#10;wKxjn1epQ799HfshekCSGreMM7CuwhfP26W0UpdWniCkffCKagHQf9UH+gmOV6npXyaLDiBUJRjd&#10;SzEPrCWFA1Zk0J0kEaou0Z67gso8jGVyHAArS/nmpevyrSsDcvEGJR3K8AfegnxMlvyUuvQLd1U+&#10;dVcAcl7+w5GSM86Xd7hPMgOD8iEb9f3VlZEvAfAnWgsHm9TGS7R1MBSdH5bDIav8B2LUnwDgH6HA&#10;+pwfQ7n/Qg39Gdn6c6jyF/zPH/A4/5RrO/+2tiT/HdfsvIiIhaAVqcnfInX5lxjTeswvTw6oEn6d&#10;NiaGDh28IckFSWizzAZ851vfkv7zl+XcZzNN+dy5Jp+5t+UL66aIa1u+VBAH9uRPoWWmIkryGrVN&#10;p8IOHVVHb5Twhx/cYncOhhVYLGkylxuw2qevic0ygC+VrKH9S75oNWNkOSGaMUPYNatE+sdYL9WP&#10;/MOnp/Kj9+7LA6aSXruziYG+0ttIXumczqdu6N5Mug/XKq0ierq6wd4WNE1VT12MTUSPeV6jCtWL&#10;c4KnJ/u4tm0Tf/Y6Sjl2TYbVuyy03JwJ0AZROTEssAPnUoWfea4HDFToNFWNYQE/wP0KwEwv8bPe&#10;egGQl8xstk7S4NcIPwM4Z3icGcePzhlbydC4t8jUc4AsiQXST103B4UNUi/rJvID0LMR3ECzugm6&#10;jimiRs+QjZ0MRITYTF4HHq7Qn7ymVwUYMcp3hxTIoxJg1DEPaLXvOUcgSTBRNc41eb6F4eMiLRGl&#10;9Gqv1OyXBRxDCEbPUQNf5rnyRGllLrpZnM7yVtETGtSqe9S6SerIV3RoXeeRCUZF+rrLLIgiWwhr&#10;xlVx6RhjjZ6DClqEnkM7n+MV1PJXUXF1tFP31VqkdaMK9SKvv8DPBUqiHJsiRvncqrZfwYRwgxaK&#10;tuN058llzldLLZy6pxYBosnMuZ7rKkq5gUD3Ai2dy6i9YRR1dYmt4vo6YmRRp6aaBOY8FwgrUyqs&#10;UT/PwZJG2VnlOoaHq4C+D+rsw8CR0X2/YR/q9IpzudYRvvvn2V3jJd73NVTmScqXSYJjP/d/E3FJ&#10;AXweAM/Qx/2pPSMSXJQvqHc/9wBgDzSZ0vJjgHoA+2jigNtBd/jprF/+akuBlYJ8FKjJx4GGfBHv&#10;yH8C1NdH3fIv1MifpFblUwCsde1nQYJCeFE+hiJ/Sob9iEz7KQCWHvABLbT640SrB9o/QNM/DhTl&#10;D4GC/Mgdl9vMdnvZUH5gGKFv+AZbFI0gQvYT9Nn+CnORj3Lqg7lFOfc51PkLD8D1blMLA16A/KV3&#10;T7507Yk4uc+3Kr/mCgDrDDvsa0sGBTMRRFSxjUsAgSVin5Aq+1c9oLn/mO1RdWseA3Xu1MhFGtvn&#10;Ea1eFS8A7+JnfsKwgnppdVuWe7iu3nvzFhkcQwj7MJ0hRm3qNjsMJjRp/1TJljU2G9hDJb1DsNjA&#10;89wEfMuc3GU1fWBGWGBR1GhxFLBNWsnCQUwE21wP9i40+uEZo4r7DdkmAFSz9NMyTvqUuLhQTLXt&#10;saePoyXWhMrHEEQUjCGupq6LIISvVq9zrJeH8QHoOEwki8gVZiFpVg7Rr43y2Dre4xyjbEXmT9Mo&#10;xn4u6KxXc3yHqze22alxiizQR8unjxbFEFvkWtSBQ42s14EaZbppQkcPWVhXUEivsk/TCwg634NG&#10;95NJ1cihKmvEMSVZ9i0bwLP7D1cQWuixRjB6KJVs6Ty0XkEPCv4c6ufL0MA01/WpQ0OX+J67BMIu&#10;jrQdAtme7q6CX1xtoy/yeJ1pdThmyHSABIAvIhq1oeSHq7rFDt8prxnBkaaXbPkWA+0mBDk1aujf&#10;t6h/2wSQbYTEderfNd20gfpW2zsqzl1lny+1Eup2RipGaZ3cxqixAJA31fLKe2qzBpZgWQW+51dv&#10;oAjDDJzoBvpZ13m+bVpUNYw7y9oDxo2WIDjqvLcRU8uLuJyuYNi4St9WnXMxyposXQPdiSXMa9bY&#10;cnWSgPldvkvdkP2Gag7qe0asukxW+yaton8EwM9duiplXvfzAus8usJab8ingPZTd0nEVpLPAPEf&#10;AviP2bbo1/60/Id5Tj52ZAAw4PbxuGBDngzS8npxQN43hOQ/7Dn5iP/9AvX6swCJMYDYFVoEzC3A&#10;C0Xm/s/9gF7v07qX+7+g9v3PUEV+603Kv3vT8mNrRJ7Q8nvD5JE3ubxsiaD/4oUX5flXXkHQcspP&#10;8l3578qR/K18Uz7PMk74pWtDxI58beRFZ/kAxiXAy33+XTj+PtHiUF43MKjc95JYpi9Ajy8jbTvk&#10;MQb919nO5Z+4bux/0xdj63n5wlWRu9CzHFmhiklgHbfPMTttPCPLvknrpoG6qRcPLzBu+OD+jvz4&#10;aFd+SUP6gwRZngtXbTKbWmchbNFK2KBprxR4hUW3h4GjA3DVS1sj4pd08WLs2MAY0CaqL5BtYrQp&#10;Zmg/RanrDtUBxgDFffzXD886UGb21kWw0X2+atr3JIufcs2f030uWUI2ThPl3YzyWdhAwE90c5Fl&#10;HdBqF/f5uIqE7u6Rwbqne00FAY8biuawspeYbZKMgI/aQe3J4zzOKaaxCBJsiD49NSLjbOEzaUA8&#10;IXtGqB31MjJxdssssEl3jG1TTAgSqtq66Z0OoVQ/R6/we7is1DCvfem07p9N1kwzSnkZ08E3Lg+J&#10;iY0OigQLZTVVasORCepiqPX3+pl3pV2U5W96lQW93lUpasbjHGbvK+Z+MeHozPcKAesaVsaXaX1c&#10;of5TL/KKlixoDnVmq7cpV5YL7p6uYGOs7Tz96WvjI73W1OGKzu7S78UznYYZqIqtNF5dWlsdRh6h&#10;9mo9vMT1dlWt9vmZB2egpEiLsjewD5gXmDNfhQn1VG/djAFzySDB7RK9Wg9Zrsj3rE4s3VqnxP5n&#10;DUS0Gpk6S6nkdLEV7MAQbSr2dQb0s6ZpnFh8R1D3lO6DBgNwwCxiZGTNzN+j3HiBXu4IwqGB7DvG&#10;61zns38D4P4DPdSXrt4QE9l/bdIjT2bC8iHH7ywp1nEZKl3o0egvnHkRB7eugnzK7SeOrHzO3z7t&#10;CV0N+WAmJE+G7PK/9T4y+F89eflbACHMV5L/hpp/4q8BYui00mQFdogjQiYG0F+SrSXVlf8drskv&#10;aDepor1NP7/DhNo9dhB5j4GRe1zB48gRle/HluUPhSP5MnNA3b2FGr7H863JuU9mSedjJfnczJuu&#10;7MiXDbbq8FMPuzbly+Cx/DWwIy0idiFhBEwBOWBB/JENvAUp/HN3WmQ6LmIpEK3KwsVr5W/w/Te4&#10;APS+Xk+JnTbunHGh6A32tE3yRWcciBQAARA/vbcnv6+vESwa8jdLkX7YgjzGGH/CQv/XVEV+iTf0&#10;hLnYRdRoHftTqpZmzFCNCrrJ2TrOnnVmUNeZG12ltopyMTarfUQc9jEpUkOpU+sW/eGbUOlDtvBR&#10;8UtNC0Vq9RwzyzfJzjcxfqyzwd6c9jktEzIzTc06NgyDQBkHnB4AHCYDR7j6YozDQZY3QafHx/rF&#10;SO2rO35kmNsNkfkztEFqbHGapGYssbNkHOqZ4ZIuefZ6LnEx7zk2rVMTSJVNyda22rLEVqw6PKFU&#10;O8KhLY4X+sehySjNfUO996B1/jLBLMpWQN9S99C1IZmj5VVEoKoCmih14XMXLuPtHaGNNIVJf5Ay&#10;BmqMNqBZTwcWltU/zjlboO7sklm7Jdxm9JkvAuBXOTyIYTp9tFTwkFG5gFiDMgNgaflwg2D8XUAQ&#10;of7a7ZBpdUgEAVJ7vmq3rLHnWZHvvcA2SovoF0GMJ2oXnGRbn/PUpbqFkWoeC2T4ImXOOvX4hm49&#10;jJCoY4lNDah8Riu6ggJTJ5XisJsqltKWlgjsOhqD4amVUhXoUUB4Hpvmixgkpmex2SLSRXmfGShu&#10;mCsCpvVKmAiNDmr1l24MENBQcXn/47SOrCjQJjSAIerg//HKRfkfr16VV/m+zms9/N3nZPi5l+Te&#10;sEN+Z4iz9sEDQPzClZfP9QCcnwPgL5zcD6D1vs+cBfkbVPtjb00+8SJoebjlMX9yZ+TfXHH5DTT4&#10;V7aw/Mmekk88Jag0yTHWkr+QeT8mA3+WXJVnuLpauLIKDDvsjltkfwxh6sI1CVPXH9GGeowF9hke&#10;gf+gDSWZExTtLflkrkutvEL2h6oHmUb6bDInn1mL8hdaSB+yO/yPq0vyeeMO2Rj529WV3wcW5S12&#10;BFihFVE2j8l7DKP/V74k96nD3mav3y9ms/KFXT8AmdvLmwPI77NL/zbjh/uA6ADbYgd1cQXBQhdd&#10;ghaQXjHgHS5F+VdfXcRNZDKX5CNjRv5MLfIJFOZzvqg/GdPygTEqRww8H7MD4g7UrcCe1brFTA2l&#10;uM2ODQs4jnT71AZ+W93C1kd9kOTqinFaTJrJdwgc+zs1PNsLvWs86WtnWXCbiFfbXVpKW/SGMeKH&#10;mBvWzGqgtnrlJU7mwCUGKFjw2An1dYr8XEUNTcUALLRuAWPBJu+pyPYultkBXpssTe2bp7VRpGfq&#10;IUMHcXSp1bHEBnMp+sQ5rmccQmTRq+7pzokNLkmS0OsjYw7xIoqZ6Bu/jGr6TbZ+eQGr4igntYgq&#10;vwATCWBb/IcLNwA4gyf0YHPsGqrTWg7q8hsEnJep875H1P4WvU2zcYKMTcDB4dbgvbYQl5YpPVqw&#10;n616WFYBcBc2M0u76jytiAHq1RLZdxkPwLKO8QH8KhNFE7TAvg0T0AH11TrjnYh/TUoV3Zb2WPf8&#10;JiBW6RN3CAo6qxvi9TSgDUJtx4NcOQITfgZau4tCrTV4k6CwQG2uDrBl7eVrXUygXaP2jmtAgdpe&#10;ZZ9mAz1hBWON77LCZ1+ipl9he10F5QUA+TKtrMsMDcQ5X0Xt3zO8n+HQLFzTa/byPb56Yxi1fhAm&#10;o601hhQoVdTvPMGAgk4g/d8vXZT/z0uXAPCwXCQwfuOVCzJw4ap8H6b5J1NK/gpgv/AU5XN7Vv5s&#10;ScrfHDlASEtJgU0W/pzMKt4qNLkhH6Naq3L9qWdePubv/2VLyof0f0+ZMnpk88gfULOVTkukTX93&#10;m3q5LT9yFeXUyQXi+q8xvXRRgjC1YzLuChpICIdagVLrFGvtY7YkeooV8yfYJz/P7ctnsQ2OdTJ4&#10;l4AAgENtOScj84hWbfmnNns7O0ZlnUz02yjOEwcvaOtSFxzI55Gb8gfPnvynrwvYcvJ7rhy+RlH9&#10;E2sMAC4TkXisa5X6mb6Xoyl/DJTll4uL8oOddXmvsSj/GavLz1Jszu5huokdPtQvfS/BFwO1+NLT&#10;lM9cKHW2KvVDXf44nZD/nor3vpS/AfDfEfF+wJX2OtRnC5x89c2usGFbm21Fa7Qz0tDbNLTL65gQ&#10;L3V50MV4JJeIiVGnN9USCIi32M+6wSL2OAdpUbllB+DusTOH3q9/D+D08lFvmglQ16++hPmEeo2a&#10;zcHeW7NsuWvC1unkufMYCnS/LX0P2n9OwAgK3KdXDVjGDqjmes3CBa4OEcMJFMDzm0RRzgLeuF67&#10;h9LDQu/SxU4Z6uKKsQ1N77KqeqVENsa7RJtGM9538Dtr7awXWq8RtAxTY/J/vni1NxhRxBlWRGXO&#10;UbNHEBCt1LEXh4bwQs+irmI/nRxlDpohAMqMBkctoZsTcpkUfM47iwhVTaaHAJ+HK2Lo/sd67SIT&#10;ollOr9/MJv8ZgsM0wwYv0Hr5x/4bUH+fHDHsvwDlrakYxj5Z64C4TPatk9V3cLnp5WiTBM0i7aob&#10;gOY8deUVbIBJBKVVtArdzUNr331otr6XJYJKlxKrA9VfpPebY3BB224XWMC6P1iYIZKSGjZQwrXe&#10;ThO0LiLuneczvgg7sfEdpggWJZ4/hz89QQDQFlaOoGljN43nAOXzsJkL1L8jOK80KEySeaemcVsh&#10;XP1fL1wAwBepgfvwLF+Xl8jGr7x0WVYHLPKrqaj8uzEOaDPyF2tK/uLM9fq+n2Hu6NXGZNrfunLU&#10;vGH5GAr9Mb//lzVPbQylhnr/DcPHL7gA3RHB+xm17J+0VoYya6vpPqp2gMGVIV7z1UsX2BDgKsLj&#10;NVlGTf85WHrXjs7EpNcdL6O1tK2eWgJyh/77Lc7RX1Lr8mlGM/A6ajYgDnfpRa8gYs1gpJ6iV9U8&#10;kH/e3JD/aK/Jfxsr8qUB8AaPkLhPeeAxb/wEsJ7Kx9MN+aujIH9OQr3JuF/O0tA2IambiULjSOxD&#10;c/LpSEg+NSTol+EyCbWIVsv4PbvyjGvltqFhe/RmN9kJ4+dpopaP5+GNSPpAvkjv8aW0EAnq8pmd&#10;Dw41+aspL/8JXflJGiMG2WyOBn8EMclumRQndDFF60G9zGoWcRiHxDh+GdFsWLzMOKuhRClyG4/v&#10;su7cwVCD28UlWdjzy8dincC+GeDnZRZWnrpuaPgCvuspDBBpggCqtGuq58e2WZU6jwJYajpaGUHu&#10;9xEw4rRfkmTvImr8Klu+lgFwFepX5cqIOpIY0ouL00qJ0UPuXXmBzbiDOITsbPBtI6O4sfrpVqIG&#10;nVbC2KG1r4o/36MW/i7ZdI66Wq9VNUVv9f/76vXeaGMa8GZobXmNanjh7wC8f2wI9xM2S6j0S9cx&#10;zXB1vBo9VKWsOrS/gKC1Tu17uA6I+Q660OASoBllo4KXcHG9ys4VajzJk7FjAOcGNew3UTmvjQ9y&#10;jSIAiNDVQXTSAf81RCute/U4ZN57pzcAoX7tr9xj2hLTHSkvAeQoWVLbTHq1w5sMsNzCTLNCu0qF&#10;Mx1X1J0/dAeQMufUxib752EY/QA/hIrcIBhU+Wwpzm2/sgz8xS+iKk8zzROCmscRDHX0Mo3JJcV3&#10;kidozXG/h2D0Mo97nu/wJfq9IypgTU1QL7PLxgyDHfSd/+GVK/J/kYH/8ZXL8r0LF+V7L1ySb7x4&#10;WYZeuiIH14zykTkrHwHS/wTA/2qMyb87s6zlGs6sOvbKptRR/E3/+IJ8f8KPS6vEGqZN5KyS9Cry&#10;V29R/plrN3/IpV1/785hCkHVTrSlpX30a69wjl5iQ4ErBOrLDIVc43xflzYs4Xf+vPwSl9UbbPb/&#10;Nmr3O2bqXyj0PXYgPQHA20yb/XoOI0gSIMfWSKqUuUH2hf5ylqbxxDI9YDJoZAt6sCFfTLcBMIW2&#10;Cls2sistpS+jx6TuQ2gyhg8/6XuWN2Ylg/pU8NqWz23YwVDUPs2SpamJvzAjbDmhDh68nwFqXW9X&#10;/hZry4/JyKdc3Pgxe97+CSP3FwEFOK/h5fVRvL9008y21+UvAPdzG3W1rYKIwJdHrfxTsnGOUT29&#10;npLSxxBUVX3DcU6y04x5xDTMdiTXerbMqG+GjOliKqraA7COLba1lcLGAD6ufawAzpChZml/WUwY&#10;STCQuAGm3TIqdoY74tg/VzHfl6FxusWrD1Erz84PS2xpWkCV1qmfpl4Ngp8TAK1OXZ6H2i/CDNJQ&#10;Rw9mjwD1WExnfJnvrVSYqeWymhvri/h02UWC+7LUynohN6tungdl7aOHegnF+vwIrRUWocvOZnsm&#10;JlvIGt84z1QWn1UH27MIW24YUAKqrAP84whm6jb6Vv8UY2yDZOGRnkurTH3ZUisqqm4H9jKPSLUM&#10;le3mnLJJBtS2z0Wmgl4aIwiggkepP1VYO6/eap4njOtJBxxWAHEDx1pL23wEAp1cWtG+PWq3Gi10&#10;e9gWNa2fwHKBaZwbtKku0dJKkSGXUcqL9JrVvrlM5tcZY92qR4OKbiKwxS4cNc5DGAPGeYKPglT1&#10;gBzfYQ7zwvQMol7PQqr93jGYD0oz3Y+E9smpudO8R+0R5wk8dcoTD+zmW5dvAGC+x75BvhtaSCom&#10;4kQbHLqB+2pM/vHVa2ThS/KtV6/Ic+evyP988bz8v7/zotjPD8jTMR9rFaD4yj0h6l9McZRm7JWI&#10;V/9kYs90Spm+//mP0h13yB/cXwlZn8AUP3fBWl01+RN18O8we/zOHJc/B6sITWAkuiybXDNr0DRA&#10;z34MMfJFOg5X5eUxMj/uxDRB5j1bTH5kwTBiCcobRr+874jJ6wTCe2TxXa704SOBvDsHFqDhn8xt&#10;AGA0qtAGFNrUlS9mAM4Ut9OAeXpFPjcy2uQCdDbo8RTqMiYPyeHYSmzJf9KE/gmGhD9MxeQzC+Dz&#10;7/ce+6l5Xj49fSSfvP6WfHH8kB7XKuAnQ/sBfATlLEJbKrJDjbskvwowEhXIELGIXC6M3TYy9UwR&#10;+r3Ya1t96aGPBog/MSOOWak3oNdibcif3QuyypYjcaVPZL0KizGIk2sOt5AD0E0NXRDz5FVqRi5L&#10;ymBEGlDu6ubkjLstq2EfytekJ7wHbd5h3HCL4Yc65gXdS2sJ8UZ31dQZ5TAbCaTIKLqJQAPq7rWO&#10;ESwMPRtfg/pwEQqfo8WUV8FKd0ZEyFpAXKtAQ5eYmkmTDZIMRMRhByX2KNatbhbYJWOe7KyX1Fxk&#10;uilHrawXYSuw8blelcFFJp5it4bnmSN9GeX0O9RwfTduYBL5Sk39DuKGlwxTY+FrKy7AtroxsnMZ&#10;ldbMdWh1ZO55JmG+Q+YemRjpBZkaR4k6WqmuWiYb/D5PVuuiBB+gBJcIfFMYG57H7HAVpdbK6+s1&#10;hL6rFkMynU4r7Wr7jpIhy/ddQOzTvblKtIuSanpBQNL+rI4u1qmtdSTzFQCsfeMrzL+qV3lJt8Sh&#10;1ZVBJVZvc5GgUoMV9Ew6CFoNKLSWCVrDDtHqeQ7g3WADAr3srI023EWAe5EN4S/RaosC3gyCYYLM&#10;O0c7TDOwzk8XeQ9BG7UjIqEJR5dqAc/jWruEMDYDy5gh846j1vcPXJM+MvA3Xr4i/+Plq/KP3H6X&#10;4//17Rdk9vKY/B62+GVkGQZYkz/boNDUwZ9EFmnpBOVHNoQpB5tCoE/sDVtxWMEag+hFgPczWkN6&#10;fA7w/2jLyv92pOVP/O8XKM7aX/4LIG7q3lrGPi7d8jL1+QUYE6OK0OdXxq5D9a+Kh47AIizqGDb0&#10;jiXSo9PvsqfZPhsA2oa4cgquuB8zsyDpQ/kssUNrinYvavS5z91I0gBWZuDWplXMHPxsoy/mxszh&#10;3icjbpIlu/KfmhXJhr9hoPj3UYp5Cmnxo1prH5n6V0WsP9Y68lOuIPeXD16Tj9fuAGpcJgrguWP5&#10;PH4kEjskK3fkY4SvP0OLZY0Nqt/+qXzx5Ify0TJuMCeiFs8jAd6DC2pvr8qfZ1PyESLb7xED7nP5&#10;kDwnMatiFurmuu6Jhckk6JwWlxmL4fBFcZOFA/ZxnGEOwMIujFzAa5c9sOaJ/Gok2V7T3TwK1K30&#10;PytYNUtQuQ4uIWyXmwhb3TZ9YswMK/SLlSK7eV6vlR0R/DM9sChlXqIlEifrxulNVpiOqZGNN7ii&#10;fAPVdB4anVPgQLUXyNxdrha4glreZW/kNpdJXeCqAWUybxTbXwF/tW4Et8K1fepcXS/LlqwXyRo6&#10;3P+9a/1cgXGCAQUzi3pMBgBEjZ5ohSyqs9NRAGGZHcZrrjWhiU3U2aKWHR9fwc01jlo7M0uJQQb3&#10;QtcDXJkiTYYKY0TJ6HsGuF0yc5tAEMbSp/tTPYex/yI1+EW98DV91iD91SbZNRvCp0zmn0TBncVr&#10;bALkesEvDxd0szCF5cRSmqLdU8sxK41bTIfnX8ULrTs0pqhdmwS3AqqyGVNCTOeqXdTt1inYCRso&#10;0h5a4DVWUMrrZHgru4O+guNrlCGPWer9ASaVLrGAz9NicsK21Bud1yt/0LqLwx5CLups6LPPaUCv&#10;gFVxQby+nrNrFCYyINeGh3GcMdpJK08BPDIy0MvA32ac8H9Q834DGv2dl6/L//Ht52WFPq4kMTNp&#10;iwejxUcIWP8xG5d/syF2IiYdcKWJf2Os8E/UxP9Cq+lzergK4C8QqL4EvF/SQ/4IVfo/ELz0+ANK&#10;9cfa98XU8aaLi+MNXmfnyusIZt+Vf7zwMuAdYBeVPmr1C/KNiy+iN7wi37n8kvjwZZ/amUCasMou&#10;RpUi+5mPma5KmCnBFPX8fxRo7eZOmV3YghGTgb+0Y+KYVRvlJu4TAOkkowLcLzw7gJLMGTqQv8a6&#10;8mTAIZ84G71i+9+gFl9EduULH+APqfXyhOmMHUQn7GCNVfno+Lb8JbMrX1rJwhogyNKfQ7+/SPI4&#10;H9ncVJQ/UV98f5GI97s/ySc/+p3IT7ldfcB74D4/DMDeks9nVfUjcOB2+QH7497lsh1rXItnngyw&#10;QsbTQW/dodIKbXZT99oZikigRutWqje56t4p4NU5Y5120o3R9PIdt9gtZJfJpCUG/Gu0ThYxqHQw&#10;OewA2kwC0wZ7g+ne0WvstZUjUChNa+lVAnQ7VWyBWpMtM0qnNs4ovdBl5lcXAW4Z+lwmG8+zx9Ya&#10;YNZN+Ta53eYq9m1Aus4V5heZbkpCC/2aSRkIWON6t7p5+ybUeo2pp4OdFRnr+XXZMwoAPEcWvoqY&#10;9c1LA70tbktkMD++cvU4R6CcXlosQUz+Fqx2fYDwe0O0YwDieTL385jzr6K6XgaUVi594sRqOIzJ&#10;wqSjgHhwG2TUFl0BncZS22NP3dWLXeslX8hSKXSGDoGiTuCbYkeSl3XLGL0sJz3Yl/FeX8ZQP8Qm&#10;9X1sreNFSNIdMycQv84DuusMol/jdcOUEFmGQfTqDGP4wEdRVmdhUL0rWeiVNyz/P6L+sk3y9LgW&#10;fue7nHfnPNdzbbBFA83dxczMzMxM3dVdXdXMPD0z3cPMI40stGWUJWvLsM16JG+DZMmSBu7zixzp&#10;nBd5ZXV1VWZW5j/uiFix1gouJIL8fGRgY6mlxTHAUh3/Zab5Xmu5SqRaj15NWH9S9XNZrxzc7rOA&#10;y1Pegz3o/wXfW54bzhj4zzigah0+xYQhhdhWrYJhBJV12BgpArhXL93ob8tROh8urRXA9RDpurT/&#10;aIEec0kASxxGPBGU/zm1m/62fzX9SR/Degj1iv78TweW0r/oh/955ET6Qf9apoT+JfT517CeX6xe&#10;Sz/W4v2T4P1nwf+3o1vp+xPm3czp+huqU3FzGUtaGbetLh0symWjVJ8BsYpgLFVK+1IBXtyjZx/v&#10;Tu31tamzui71tZiGmBwsXmPldMtOpunO1Gb+fa17If2fLQnUaOmRNAeoWngFyqbPXRLdMu+n8y/o&#10;SZW8br9aey693ruY/nL0ZCYrfpdp+ENv/i+WI9CexSYRyMf9/obf3ZLeVx6m/1o2p5pXYlA5fUwo&#10;kRYEpEz86cYbfjbIITfT3zsI7rpYf/Hed9NHb/4wffSNv00ff/Ov0i/PvqasvpN+NWKATiOZLrzg&#10;EAhK2u30C2DAv6KP/SW62f+zZ0fTyZNppFfWFbzzE3o2Cqjofa/rC9/Dsb6Pf7sOlX5JBn7OSCjm&#10;yHcAKPdu23C4zjrXRoq7UPE7ysnrxiRbG8PpvPLyIeOCZ2TiGFmdApLsYV9lLG0BP1fNZWN8dcIF&#10;dEHQPgu8CvL/Lbdn76IuxjoTGfqqEdNtzhH39Pv3Yg2mrLysd99EvXwgcN9+5Uk0USbqZtgvPUAq&#10;eZGLp60H88gPvTJou/cmp7Y9Ha5uTUfrOlKXC3BJ5ppD4h+CNPdYcD5Hozst8wTxpA4rqQSTK9Q9&#10;HYQT3bZCVNMdZ/v3kZpmj9WSshuYudU2yF6qk1jnaiwU8ryGQKP10FMb22kE+6ehzUWConpHn3tD&#10;77xFlVXV2ZWOupDz6FzzGxrSMTzcozW4usYfYdsaSp8GZJNYcBZa4GZVxBCBQQ/MogWS2sBUoLip&#10;KxU5lCpZxDRAucfNmYMrPk2ccXqTBQ7ZZFVrS2YpXG1kUj9bJogHjVaCkRbv+bpx5gb11zrG1Qls&#10;uNAHh/BjTRaew0+vMoorhgUU1DWlRvzldmV0r8cKQUAbvW9tS2s6FmOk4pqUpRc+XFiZrrRNp3/B&#10;mvq7oRPpnwRnjIP+z8jx9Oe98+lrPYz7HIiTwK5vI3z8BEj1/8iuX+ucTq9RgH0PO+tfBfDf+N63&#10;BlbSP6gsfyJr/+/Jk+nLiBhD7Y18sqr9zbWAyVJ/T433odp9gz64gZzSPBrBpLip0YHVmuYh/dXD&#10;vu5thbo3p5bZTgGMofaMKcHVlZSN2XiwuiLNqkreW9tLj/x4lLqofxNrRElgVPTpgsBVNv9I7f5d&#10;LKlblBVnK1vTD+Z2DJKfSq/LIBcogP5D0x4A1ieLWFxrMvfOO7IwxFq2zXCpl31v/SV0MvcrL0HM&#10;ZPO1t9PHZ99Kf3rGOg/UvKfM7H7+6h+mnz799fR93NF/ufRK+tX1d9Mv+82mSbn+jEn4Dy4hjl92&#10;AIxfkNGvA7SU2Ateq775PcPvqb5GOuPP5IgBXq1z2YwM/KzgCFfLuzjV77xqJaoVHRnDALzdMKDf&#10;tY3iNheIW7HRAdHhodnwk0CucMt8Ws98OZa9EYuHiHwnqJWBdAaBAjoawMmlWO9BSHDPmCS8pm7q&#10;9Z6KRdSxWY+lTRiUhxj9Vuhb9YB7fucK2uBbz99N77x0jzc1midhxovWlbz00MZ6gfw8WeRFmwk7&#10;GaV1IOuXme0eln0PE4uPQVF3HCZDWF11iAzVGFsVVmKWdQBG9Mn1+sdKfOJCQdopo9YBpQ5CW/eX&#10;V+urW1zM2E5O7yk7l3f0r1dk4BuYZRdRQTvI+WJr4hTLnzbMq7aebtn+M67ylZiBO4xCqLAIKd7U&#10;924KtrEYX3UB1wjjazJLwxgH6OFaAC7hWV2slG+mSmqy2C0Pg6y02hhssIeow2wZVTTfQXLE66tu&#10;0fIwAbikPVkRwLXtgCbZOszTc4BRLQ6F3Vgx672PUVGLPrZIcJbrlcuMitrIAzOZngXSsOoixB6F&#10;TVaEhlyQmGQgXCehvK0OpS4ZuM68+Wh5TdpXVGU0V5caKlr0thBkKPK/mPH+nfHQD/vm0vf6BK/X&#10;fl/rcpVH1mVz+Q97Bboe90f62+/5uRe0LOtGURcoyU6Gq6UD4ikjtL/DZXh3lIeaQ6OsqTwVtldT&#10;RDWRjbZksnBVZwOsoFEGrkXpLEtHqsu0Pw3IOHVp3Ty+bxWPu7uaeKWcm0qrXcRdbHrJba+bWqgS&#10;A/wqG6ZSmuXI8Xddy+kDA+23pfpfRF976rX045O30xVE+o3Tg2lSXzlVToDf3JDe1v+8ihH1oZHD&#10;D3qAWPrZTwFVH0Ov0+7bel21eQSvgP5kw72s/OlJDJKLX03pyjfSp6ffkj2vpGsogtPj9elZqOH3&#10;9Btf7l5Kvz+wln6yDal+5kPSqgdE1WaH1ry8Iwh/9qwSfEp/PB1Z32tcREGbYxZPKjYL2dtGnzxL&#10;OHEe6hz86DuxstSs8rLRx1v8s162Wf4p3NrYnHgKE+uasjmCNxwubwUdELXyemhVIa43UTdvITos&#10;BBpNG7ztogmQ5ARfri3mfzdk36D17Smlg1ARvlJ39HDh45TZ5Ae5DnvUsIQJ5PUSmmasyQyk9r2X&#10;7qQP8L5fdpi8wG/qMlXNg6euyvYXjFhu8fW6Z1H65VRd36gEpd/l0hHma1mQz5XQuXoNhbU1aT8E&#10;9VhVS8o3KqnF1CmWpUoEQp1xw6HKZoL1CKzINA0kdP0ucEvdzMqPQ4nPozteUjkcp2g552C66lAZ&#10;dpBOW0w2SyHVpAQewHK6Gi6QStWzEOS7BB93ETxCcP8qYkZohq8gYoQDZYtqIJhjLbEu1ettw4Nu&#10;lYHLYxm2cVQxA4IYD61y4Ah/rONhtg/cGgAstVIJTZjbniUEie0L2wCpJpVFGBeEJW2B67LJIbFO&#10;zBG2OgGYVdZVpcNlteloRWs6VNGEUdXsZ/oIUuxiMoYLSWZgBk2IJJ2Cr1Mr0uuAakOh7OjtyATw&#10;MYfavuLq9Lm8itRcUJf+w6gnmdN+Yqb7c6Xz/+7hWTU0lx56z6/o1R/AEV7UPrwCKPyuMvoHRks/&#10;GIXGG+2U1JSmfWW5wKlKvXpzKirJS+MO1Vbl75GqXMy6csZ49VRFtYQksm6rbNxZ76CpSlWDjZxa&#10;2tOgMeASNtsCD7fTz5/ymdZy1qxNTQK3nTd6Ixymgjdcw1x7Wr29IXBVMQO1yuplJfSyNYUTp9If&#10;6xu+Y3zwrvHG/Yen0toFXN+T7WlgjjBBtE/0VKe1yRojgd601VSX/kyZkU4rdzFDfqYkDueB/9A/&#10;/HSAqqLvlCyK5DF4Ov1KH/u/h8+kH8ycSz9c2EmvIMbvIVT0jleke3Sufwzt+w6x9FedeD9hJfKL&#10;m++mdPO99O8TO+lHGF0/e/3l9MvLBtgjYPq5ezJz0DwdHAL496e2zP5QBwEoURqHOV5IG5/jcvkC&#10;9PmhEdKbTOyes8LlGeqWPeXJLo7wbaKGazyybl1nKcNm9nmuHatLPem6McpFJVpXT0Vm1HRFBr0e&#10;WxFkqxW9ZqDR1wRdZNTwb4pgDS3sJY95EWHirsyfUfVwD3k21pQ4NGIJWGzWe5tS6r0Xb2WsW+N3&#10;7gvqi7LcbfK8HYh2MMqef+oaEcf5VFStL/I+1TO8C9pgXLAzyAvrer5avdKx8spU2diSyhqREHxu&#10;5bTAh8qj7BpJB5XKBfrPI7JUidsyUsSlnRDGQ5Gh4xuAnrt68ZgnX3AQXYGc9yNRBNe6LXrFKIf1&#10;1DccfrHC5IKWIAIvTADPAKtuqjZC2xv2sLFZoQvJpBJC3G3rYg8j+Sa9cfe0zfRarQYAVHFzt954&#10;BAV0OrOJcMuam6syf1gH3bTzNsCobQfMbYdEPF7wtBu9lljLGuDVMPAs/v8kn7SoaJYhz00dLZn+&#10;tqJBkOhjsxxaDYK4DABYqGUoFPgVEcj+/riVOswqofs1yv8aJXp2VZTQdel3cyrSqZbxDFf5U/zl&#10;9Bsp4S+DgYVt9UcndtL7fLX+4tQZrMDl9Kbe/y9G1vClT2fArW9O2lXlQChorcEBV/oDyQZGlOvA&#10;xUaHf61MWdvdoL2RdSN49b+lfragrSqTXSeNw77F6/lX9hz9zeWbqj2MvhesraH86wGa1jHDyGkq&#10;UoILdiV1KYZgC7rwAqFP9VhdGjzZiws9SRmxpCftnE3fCqfAhtzUvlBrUXMHBkst1UxdGl/rtc+l&#10;nWWMqJ9rSm9ai/iHm2fTGxDp28qdm4gD12fb0zMj7ekb3vy/bB9P/9gzk/7U//2+8uIPgCsfDvWn&#10;t2WwV41thqerzDxL0m0k/le7p9M39Rq/1zSavm8G9yPz34/mb6VPJy+lX5gl/3oRb1TZ/PGU2xxO&#10;6ILgDeaXefGPCa9votHt2G+8Z1yyga881FXPsQPFTzBfQTZ4gwneK8wG4nbDKGXbm3TDyCh40U+G&#10;rhVF8/IN9i2y91/Rbv6+3uUsEscDKqgb+uIdZPyY864YUyzjR5+SkS8YpdwAKN3TR75kPczr1FJP&#10;C8x75qWxiOsFIo7Qvl7h5BgWQeFG8TIhe8bbSTBcRA8MP+RYYrbmwJhASOnqbE5TYySXl3cRKPRx&#10;rElrZZHIJkcRDprQBycJKDqc5uEnFf3eLES3lTdwGSpldmMPPbASWsYuwXE+rGRtcpGH3HEV2LYs&#10;cOb8DbPMB04gWJwjegiXxy0z5V4rRGqj/HaRD3PN7JC5jsu+UzMEAP1tek6aYah6rGudm2PjCgHv&#10;6GlkywrZ5TgSh02T0VEnL+g22XfmxF6adqt2ABXJzt1cOib1/7FhMZa2XUCTnDfXvEaeeN1ysl2A&#10;2Tkjv+MqgiblewsHz0qgWewdCp31KQF82uEVvloXAV7rC4Poqnr2eD9k2KxKfXljV4b8Uu61RGme&#10;Va3vx0w7WCJYC6vTMVVLCd5zPoDocKU+sqQ+/U5WcbrXNmk6orILEX+Qiow5A1X+lV42HDg+PWXM&#10;Ge4cBAd/Nrqe/npoPf1baIXRLX80cyFj+5pdV2rUV6UdqEn1UR531WkTmrU2ZIA9yvReva5ALjD/&#10;jVHWhvHY65tmxRw40ik8itNwoYv83S5dTPMX7Ud6mlHiWU6brovp0zNp7ep8ym0uTUerK9MXcrO4&#10;r1QKYgvytjpxoTdA5zsvpJ/NXkj/MszmIwTZvcVpbK0LCNGSMZkLE7oI5La+CmOaBp69/UqhbmqT&#10;vjQs1bf15zE+r8Ua6khnRt2KK9J1SN/scB1ea3O6vtmd3nuaC8RCGzf+9tS/VMNOhemXC/Yc8OTD&#10;3tn0pxPr6W/6ltKPh7fMfBE3jKA+Hie9mjIbhkgn1M5PZd6PBfDH7tM4qN8M7rZRxhnz4DBeqyrL&#10;SzmH93HpaEs3MYauIxy8/Y7VL6/cTq/xjn6BlnV5g1k8WuCfn6MAufB0+s7FO+k7l6+nvz7rgDhp&#10;fIZv+k+nOXgo74MIsqGvXsLOmuKffVLW2nOxBevnOlDrSmbf0hliiWuZHT6xOSB65CsydPTLU8N0&#10;0ggXUfrFvHIF+WTBWKCnowki2sEsvD01t+hPG+vSpEPwBuO2mxZUh29yFhQyq7zKfHbKqKEn5ZaW&#10;pzH85Rkz35AybljWtqynn8dIajHLrWQQX8cgr4tKrFQwHqmUpQTiuOccGetLPf2djPgARWa17cq4&#10;BQqqMEhfIwQI4/dKNMUjwJ1hWwKCDTWPDTVkyXpNax3RhcVvkN41f1Mrdla3Prxexum2QbI7gt/K&#10;kXrLspuUzAPLx9PE8Z3Uy9S+AJWxQGlfzRS9HyEjzAee0i6ccgBuef1PE6TEXP2Eg/cskG+IgKMZ&#10;Z7mVJ3K+wI8gngDanckg0MvppLI//KLDJyvcO9egzmM8yvKpiwocYEV632rX01HkjPz66HXr0lG0&#10;yaMQ54PAqizfz6qoTYeUz48VQoWLKtNrHDSSKUciDEgrSES4//+Fq/xLU5JfGxl9soSViPecVq6m&#10;f0cR/kcCnp+y2fkJ3v5fTZ9Ow5wij1QXO2irCTnaUSMb9OeVDPehyfS72xxW7s6ak6tsXmZH+zdn&#10;kJ0uAolRIxMu86eokZ8GA/E0I8hTpyHNjWnq/HAa3x1O+yuz09KVifTC719OU2fHJVY6aCPS1rmu&#10;NH3OiOnl0+mRf9i9mX7EAeBnOJx+M/0YhWxUmm8XvM0DVZlSclLNPb4IGGgvZpVSm1ZPtaWdi0Ok&#10;bfXYQobl45VGA7XYUU0u7M103Jikr7PSgDo/VQ3npxM3J9LMZlNqHy9JHTNOqoE8+3KbUqsB9gCE&#10;b9ToYLmiKv1EKf/r4RPGR2w8JyJwg49NdjX7WeYNVtfHGFufzEYAo7VReZwmYFhlg7vJIqaursjs&#10;02pUpdolrKHbGD8PlM7P8+oKUcVzTN33IHnPuGh+ijWWgG4ZgslxrBa99cdL9yHeQDKAxv/Z5Ils&#10;+98cBdIQIGERwLKLiXXORRglXdAnT4fUTz9/wff2ojzVqwUaOhjoIaSxvq6SrzU+9TAWUXN9qq+p&#10;ShWlRczA61KvjNvt7x8H7Bw3hnloBefrwK1N3OjgEx+ijslHsg+tb2TVPAE9JBDngEcBJM24QGL+&#10;OTcVgnXZhxqpNhZW49JWYHIV1Jsny2btvS3sfnqx12QyI5cV2MYoGmbvkM+zsV5w8UC2AKygGWgE&#10;We7lmRULyWNPcqxY7R3ty5jaLcji45DgOcb3mYVgDpJJB0LomptjO5/HqFRi9i5upj6HQItgLgOy&#10;RX9e0aSUZ4Kw7Lo4pyWZGOtKK4gxwXGOwzAM6haV+g2dSCgQ6GJIcnYDY3TmeOE3dilDSlHCy/y7&#10;SDvnBHEAievm/9PejwLXT0FTbyps7E15sm4W0kse5D0ybilT9oLKupRfVa+cpjxiPrcPDbIDgePt&#10;wcX0/aG19DNOHAn+kqIdJMb5hQz7MbT5U/znJEl8itL76Qr1nftfbmrlNoGp/v0+VLqwMC9l1elz&#10;gVS9PMw68OfrexwgNcWpsqIg/TWf53RWYoiAjTHVtusuBP3zmIxIIr/kfvnx6RfST08/lx7ERstl&#10;a1nEVQBWq9dpzl+3Ouh91eQbJhtvqXg/uJ52tLgjpySCNRn4207a/0W69G/+kDROJjhngbO1F/0D&#10;DWlgsQOxvcGKEKe3pd9VzUVc5sussGhXxjWxhmE1cs1gf67BaKPc+oeW9OrqZto17ujqKE1DbRWc&#10;JKoJDdrSihPqrmzxLLuZM9z2xvUDg/VKQydhYUlBGqiuTv8WBntj3jzKpE8m0MZmEEFm0S0zpTPg&#10;KgI4Suigdy5a82IOOSST9yw1pN7Zeu4X9emqMvkmhs8lPdwt9/fwd59S5r4Ua0w5gdxkNxueTu+s&#10;bac/RzT/2YrHxin91HN8hPH10ZWH6dchc8QS+9gJ+UcbxA6oeNNOvlUa2TF4wByAK4gjmwI2nDN2&#10;Ufm2zDDDxzlGTosyw4gAqa+tSs3AvzrGZG36tmAETUFhr9nudx1DK3YY3b9x1ra/4xk105wys0Mw&#10;1prlFkFpq1ALY65bBjwpcEH3kjD2Yu+s6gOHSBoHgB+jo72ZIMzBg44FW/mI/JVGOEHFrAcS9QOk&#10;lgXaOnueDZsadwXxludqM5YqFyhhsF4l+x5QYlZ5nEGGfCO2BrSQBTYr5aeMa1apfsZUDk0qhx6C&#10;gG7C+E0OGN0omzGj7WbmUBKGe5RUfUsbDNbHZEMUUChtvI4OI7FN2MqIzD0OBT+O2PHZOlXbDpTT&#10;W6ildYCfJsDV4MoGZFafCt1uQQhZ5/55OQwVVB2n3bYdXqcEbxgaxm3S4+VXCVB/fylkOhcGkA8Z&#10;Lvb+tenNu+iT65uJB/g0V0HjD5dWQp7rMJ4AsSOretql9Be+/uHQUvq7oD8iY4Ty6GNI8id8r0SR&#10;WS9KpLI6/K8SKd+nJiY/5MyxDagr7XZANFUZE+FSO+zbXRcNg0Z/DcWpuqww/S3/509PSgxIHb9a&#10;o1yinf/0hGsr3ChRLT9F9Pj4tDIab+Lje6+zMlpIRWMUSne1bw95sp2xqeGkFmSX5vwuqyftXoOk&#10;ua86x4aOyvTIN80Lf+aFp0m9JwlfmgkK2LX0fCy4nm/hsths84DVH91lEMCiVK8Bb+mt4bJYly7f&#10;5IN1wgx2rjHdHO3JlMH/C5fzB5wDfji4kP6WW9/fzK6lv7He498Ru386uilAgQUC5ucnn0o/I2Z+&#10;ZXgt1ZaXpOa26vQQAvrv5mqfjALAEMrTJBvPWXQ0KqeP8K7Tksxr9pwWH+Kf3kiX2N2UjJakiolS&#10;qpqitHRqLN0CSp1XIp+HDF9yuygTX3QfZfTryuj7gvlyZmRh3GSOGtagCR/7EzS6jwAT/7FDRvba&#10;m+idTuVJz73xbPrrnVtpTiD2Gsb3d9Skvp56LCjulTLCFb1soLq7+reYqZ7Q055BsQw/5zU96mnu&#10;lnOAo76BdiIKipnYaav/PO5ijCDv7yfCmOXJhWm04D4y0QziQ3ZZhWxRIQtR9xjRRGCWsT0dMDKa&#10;JuSYUnJ3RRmbAZEg1TJPk58L0ChHJmq2pqPYZKFegI4o404ah604YGYdEousZWMLfahxKmXJnLqu&#10;9ERBOXN5lMMJRnxcQmZP7WUWVlcZjbTpdZsdLNVUT6GzrXdw9MrA4YjRbdQSZfMRQFKFOXSUzw1G&#10;KkcFUHHMlx0mNfrSWkFU64CoYxFT6yBoRVroYhQw5EBr6KLdNTbqXz2ul54wn601Qoq/B5MMEhyG&#10;duvem6jsTnlfT+nJF332SzOqHUZ9BZDoQn93oblxbl2rjNziOtV7d3WnYYdNv+dp9Ry18Rma/b4u&#10;c37PSta/5JX918zW/1z18HWH2e8T0//z+CksLIkExzlsZcNC9tcC+ecC+z827qTvI3LsQPlrGitS&#10;GSlgbpPPqV4PrL9tGMCeG+nwtwDXxMqCA+SXZ4xa9dgZT6wVwgf7fn9y50b6+2seb03CFNQfycrh&#10;B53OPkhPE7uMc4Cd4ga7JDlO7mpRhhtspWyXlRkTQqLzzYLrp72Gibb0yDtWUXxERZFoej+a9IBk&#10;UWmBJFDjvkbRMzDdwJKkgntDNaQNOtpclWraNes95RQecTGX0ZZWp5vH+9IHZqO/B5j6G6fafw4d&#10;Tx8PbKVf965SaOymX1y7y41+L/28cwt1U3DM2T6ux1iP/slp1TvFcnaeEGGkJl1Wfn+5rTv9Q9+K&#10;QLrE7cAWByXhtfoe1YL9qJDrBzYT1A0UWm5dnMqHSlP9WGlaOMF6VAY+A5w5Bw2+HIBRGIYL4Jc4&#10;g7wS5A6uH3s8oMIw/orT++eCM2GQfbwi2xNP/JJt6Mfvfe0z2RaALxhhQbH7Zx/o/6IYeUeJ2C2I&#10;R/T652Xba2akcTujvF4XIMM4rhtM8LaBayODXWkcpXFSHxfWrleuX+BD3JkqKkpTcUV5KilXpQz3&#10;pouEDlcQPmLr/A33V66exdhhfapsLgbM5De2pXq63Vzl4MT8JMIJrjA73oGhLoL+OiOMjvREqdZE&#10;pg5TgM/nVmBMzRs3HEe80IcCtDplohHo8og+ugetsRFNs8qIJ6+uMz2a7yKsbTI/Hmbx06f07sys&#10;xlw4taPtmfS81DslFbJ0JQJHQzpQUpkhhsydPGeFyinoaF/aX1LHpwp/eXtPFqJm8lozZbC9QUES&#10;OQZJL4YCN5qp1gPX6o2LAhEO5LsWWNVtb1Qz+5g6Wb+orkFQCGqveVCA73qf5zGUgroat3myzzma&#10;4V4GDKWBxgP6YvZbwls7N94vf0s9s7ouiHYXllNPt9Lc31Suyrtn68JPZM/vGgH9qVHR9/qNjACt&#10;f4hv/TUEkO92z6JEigHIdARwlLvp9DMcMuZTW6Fk4TPLErBHxUB2IzCsrMChUe7grBa49aYGNSm3&#10;sSwVV5ald5d5bZ3Voq3SFLi+Po7sfsMSBKtt/wjg+bPjDorwmGbs/glP6LT7VPq9q1dS3/JAJoOP&#10;G3nOneepdhIOI6BXr9lPvaHK6ChPBX0lqX5GAJ8Z7CDa94JRFj+awH7SrKdFLhka911ZtaK7wJuT&#10;w6QsypKylFV6LJW25KeeiVqOE2xnlK1LS63p4vXJ9CSniw+AKX+NfvafI0ZJfRtKhrPph/dtBTT/&#10;+y4B+z/0LqR/6FhK/6dnPT30hpU5qSpay+y3rUhnz/emr9KOvszG85RTe5a4fsOcbRbCV9SQlx47&#10;9niqryxPPfWV+rTaVL+gBJ+hq+zPd4FXAt6IDhA0NggRzmISXUGh3KXXvcmP6xkjpVfMYZ+3w/am&#10;HngZa2vBbO1PllUf21Ge63VIGH/FC+lXVFMh1UqT+hfg2cer/p99SSLh+g63hX5smmX91wWZNBDU&#10;0KZuKlFHBVS33jZ63gWzw3D3CLCqX6l5epd2mXdWa3OtzNAmoNpULhaUUSuFOin2M51mehAeUTun&#10;NjLz0AIASTHvpv2CpxpIVNDgdDc6mQCMzet9p5A7KnGms2WcxwVVkBiC3PDF3LL0eGFtZn9vj7+v&#10;fnhSdmpTYip5Idv1gKLYdVtlYhBo7RGEhlqLuXpiMx4RQ7hWlAu2Hha5a3t7aYJ/cWyVCKVUMz5u&#10;a2wm3DqdeqmO8h0eIY4/LAO32kk8e3JPQAkmGTDPc2bxYG5BrWzTptUzWC+J5V/2DrXom0M+2Tlm&#10;bxDkuhTxo6ChKbNEvUq2DsApNvyVK32Dcjkx3u+9dci7H9WXD0K2S83Lq4zZQriQj+VV7G8/DIHO&#10;R6Osl+1rVSwdhACdTOE6gG9l1eVsX4dMOrYkmeX0zZ7x9K51KG9YtPaB73+VLdEfWpn6V/2mISiR&#10;/8Tj6l84bnxFldhaJUhVXmX4zCV9PLWUzbl1FQ60UodGleeuzTCnyiHQuXXFaQ+g+POz+MoE/J8g&#10;RYXCKSynfn3yRvr5e6+lnz5JAcjo7lPqoiif0x7CE0nvVRryxkk7wdZpmLmCTsjAMzTsoztEO0+y&#10;6j05kvbXqFg5vnbY4f1Id19N+ur4Euker1sZ6FcC+L8ogD6VIV/lYVzVUsABodwHWuIkLmA+hvm0&#10;rGxe6ZJ51f0DZZn+c2is2vKltvSdrsX00yEG2ET5P+te5Wx5Nv3F/evpZWOe9wAOf6Yk/B6w4+8M&#10;xP9QDzIM3Gnq1pf056Q7S30p3UAIOf8HKZ37SvqBP/wbi/YIk9u1D1YbcAfS56Qfqk4dyz6YBR/U&#10;SHnKaj6WCtuU0Ur7/uX2NL3Rnc6HdM0sdofa5ZaR0vO2RbxoEdpT121+R3W8ffs4Qn1XuqoU/emW&#10;If4025SYAy4BGJTrHwX6jTgSfXdaBz6QRP5q+Va6o8yf00vGGGhbObenXN7FThsf1rv6MNtR5FqU&#10;auUVZamsrCRVVSGuu3Cqa8stzKrOZMEVS8iWQxYnS4fkMLOPiZY2/Kgzjht7J1AnuSciHBQKzsfy&#10;i9IxAExV7zj+LiAMmaEVRS/0rU28p+KifazQqaxKKdMHPlGMZVRS4142aGKSZ79Ol1amSSsTUsEM&#10;OcTjPV5cmRm5FDgkYh1nKy50i8+nSAAckG0OFZWkEkHVgoUUa2JG+REvn9yBVK+mYijx44UVmec6&#10;iDASxIhGtMjlvXOkjyiX+tgic9l9JeVQ4UYjISwtQokGrK1Y9dngAm9wsIT4oZBVUL4RVj1W1Yge&#10;vBcwlm85WI5yuNaS7laBH4SOdodhi8OvG9W0Jphl0PZ678lRwFTIDcOobr+xUa7na2xrz5i2D+j1&#10;e5T8bQJ5obkl/YlR0N/yd/7fAviPKIvuy9qTqqEbfvc7VEZ/ZWnZXw8vpW92IL84gEbaAWGFuQC5&#10;+lQzbfY8ZBRFURSjo2OSS34zamS7Q8MIqcScthTxqRW+8w+n9cs0BGE7G9ThDAiGL/0p36xfnOBo&#10;yZHy4x2ywAsEPufdrr2ZvqM37vRYxf1GTySuw8eJMOjVO2PSgGk4ex7z8NyEirM5dZgTH6jPT48U&#10;lh1KL7M+/Tli9v/j9nTncHobof0PGWxdM+Nr6CzXs5T7cJyw0OjemfbU0V1hHlmRSpsKoY/qcWVv&#10;LXBr2wn5XUH51wPr6WNo8p/zyT1bVZ3eoQj5qpPlNaZkD9Ae36a7/SoR+4doZ21NZWmVCOE9UrC/&#10;xwBLZ7C2Lnwbq+t91QBSx8qbONQvpG/ZTH7WLHOd7ndAb940q2TpL6TWsntoqzn1r5lJCt7G2cI0&#10;uEmoz8/6pFnvNtO0MxQvzxn1PPPs1XTv5ll7fbCjHpABXh41+hlOf7N1QqCqPOZjBijTrgVFNEZW&#10;Tkna50/X9N3EG79cu5eu67nCQysURzv62JOCcJHqp7aqlFDAtrt+O2JLClN2XnbKy88WyMWprQ3j&#10;RsCNsLuphfy2KI9jO304S8xT8EyZ943wll41n50EFp2y82iOrjXAmTwX46PZhfSrtSSDo8Y9mE2k&#10;Z1VhQeOCL9Eb7xdEj+WW6GkBWLLQ/tLq9KUiWdiY5PEC45MypA5jlkCniyLACwV4YU06XNKQspm7&#10;lap2SrClog8t07qUGv3k6UFLwnJGH5sP1S0UkKWCObbdt8qeNb7fpVQO4X6Mbir12j0YXcPLK9RM&#10;/Rk5ZLksHGVzCAvikMjH7S4FdDUJ5CNQ4BDV7zfmecLYMd/PldoEWAJRDsO6QgGcFXI/vW3PrDUp&#10;FErNArLWus8Gh1Z97ADG/MrBFT8CgCsDosVjxsGV61Dq8Lf0qhhaPG6bbFxfU50+yHhUnUl/P7kB&#10;sFpPfzmwkF51kGw7VO+qLP64YzL9/cgKksa6n8EFJ7EsG4pevtZ7jQxi9l0KqylqoBwizg9Nbxn0&#10;Oe4L2+rN3gttjyxP23jhnwTqzJwism+K9mw9PKFxGuxXygT0tuBVXv/00sP0NzTyz1J/jaksykli&#10;awRoKRB45rTDCZqd3+SQlRRKzZIXrpgMnCAx7a9MT1QVpEemtzlPsH3d6mIgjaZXVlMkkyhJm4oR&#10;A2Te/vLUOtKol6nn2VSZyntqfGD+IIvHavE16z1QnVtzTykbEZQz9MfnBOi/zGylt4AaTQVH0quA&#10;kn8w4/1rsqz7+tQbT80zzJ5JLzk1x2or019eUEZc+EZKJ0kQN163kuIr7Dbfxn0mZJggZ5zVR5x8&#10;P31y9r30qyvvpz/YvcpYrtym9Ly0cqcvbd9HOFihq5ShC5XTFcOFaXi1Iy0eH1NuOXAcEjHq2QY0&#10;xda/y3fJ6V5E6Hhy3Eb57vT86mD6BW/ftOp1BHebgCPAq0+Uzp8aLaVVAXzi1fRL2+MCZQ9D8mBF&#10;hYnbIPZNhze3uZFzh4BsoTKp8TfV03zG6GZ4uJtDxoCSeizjYBmKmEUG8Keg1wuxMNwUIAgJAwNd&#10;Zs6sgaiMwkRuR8kdGTgL02hfTkk6IpsejQsVqtvFMzgEAtXe3zwlcJDzywVdjYs9PKaLBV6UxqWy&#10;b4XesMGhXA3Qip43Foo3hb7WYRCgVyy8boYad+Mt9wI0O5TR/UY5Qwgdw3PL9h7HDuKpNMLgvBmo&#10;FAynbmVvn0VnvcZNY4srrH64a66sp6UdS6q5azZ63CbBtYbBtHpi215lQnvg1uT6SQop/++W4TJH&#10;MMvI9XCYSpsBG4BijQKvOthU+tiskip9d4XMKnk4KHrNq1uMlqodFqWcOAsaaHtRSnNRTSs5gRzF&#10;PTjofcqh9a1Wutfow+sdOu0et7i0LL0+YtoCTP3RzPH0l6rOP8Ol/0MVyZ8tnUh/oDr5Qxn47yWg&#10;nwjwj5es5eEIWSDTljTDGVojeBvNe2sFU7XMW4U6itIY9EkI9JG6MgFclA6rUi/ZQpl2XUsO/I+A&#10;o5+EZa0R1Sdb/Ne5UWZatlNmwdaJvn+KEeIOEHOP//glh+NCC+KGzZYrneniw034QbQEsnwLJ02t&#10;Y+uiLYW706lyDHAnFh/pRvcapeQprytMh/OOpfIGM62GfEGJs9lHBiXTFrUoBXsqkbCxWdzKzbkq&#10;nUpVXYJ3JMYPuWm4J9+CaE6MN4fS1RtWnchSp9G+9pSbf89pIPVr6Ed307eCIP/8nAZ/Er1yG+/a&#10;H3PmQxnuA2KJt5Uc+NPrboLpE64gqdfpNf5QFpaRV5XXmzTEF76c/tQM7ZI9xpMXG/UG5qMXetOj&#10;JYfS4+Xg9Xavf7IytU/V2nlTkLpsOuzrLElj3Dd2uVFce46w/Tmm6RchwycblLLN6St8q35kV+u/&#10;cgv8lOfQpwI4cRGJ8dUnvMDS1nMMwEkZl2YhozYNeg/azHo73UaGumVfy8l80OWVJamyqoQDRIc+&#10;HNXTnHPBuOMU+eE16p9gIU2R580o3U8hJ9wgXjhHUHDSnHOZSH2e5jbWucwb35QYs+03Zjsskx51&#10;O1xUkemJO/WaPTPmsbOWSjMZjG2HATq1s+NpkaFrXNyVMm4DmmV92NR2EDqEEkhQF5uPViptS2XF&#10;Kohyl99tppFt1BNXt/CSqv9sfNUcziDK0EIZMcC0gloXTCzGRkvMC1WSYCnxdQRbpRK4SZnbCn2u&#10;t+2vltKoTF/agonV5oAoVyVU63FL/FyejF/obyhzEISVbMgMp/TYM2uWutvne+XKVYfquTRp13Ln&#10;b1heMUI7VlaTESiUeA3HZO5sPla5/p6DkXGV2hV6+GO+d8ghd1gZnVOhX1VFFHMyKVRBHKswyvMY&#10;X+2eT9+iIvoawO+PuED+XSZgj6f/ZWryA7f/ZwLISnv+K6DlcaOpY8Cogtq6tE+Z/YTK6mj0vPrf&#10;zxw1/C1NDgyBlS0j15lMlMNVjsMR0ll9rX1jn+4Q3geQdZ4t1Tk3c99YXpauvJn+fO9GmvM70yf7&#10;09YVhvUL0H1kpxM3bNe4AfR86QRkn+WPMr3B3L/Dddeq9y0BwJYNNqTayeb0yCg7lnqKiFplwbHc&#10;bAbSxT7AEnPIAh9WsZMHQtno3veOVuUorUogjCVKiOhtcqT10tS3UpfOPGm14qskc1c73BhuX0KD&#10;u9qfHur1/mZoI/3D0Cp65MX095s76T6e9dcAE2GTk0gHQxTxybw/ak7QuH06obkfhAb3Y8T0c6zs&#10;5wpi7cvH8ySJi96YdW/E9ofpry5fS/feBLtfVzLfHzYXyzZCgRJ6vQW9BWn8Mm+s65g941Wpob1E&#10;6Vpmpt2UTt3lVLhTm1qmc9LQZlVaPdtr5GT7IlbVG1aW/Au/rxSlNKVVJohZlyQc7L9fxGHeWksL&#10;+t3JoY6MmfhxYvdlcrZps+9OxIzWVvPzgU4aXaUftclJjKFt5IMww3sGmBYb5uexh6aMay7SMz+N&#10;mbSD4bSKmbQqQ8+H4J28bgDC2mgZdK4W5GCBmaKgG4BJTK4jSsRCL0BUmwu8y6inEuJaLPBKyPxK&#10;2MyWyV4FgKmj+fCBgoqUo8TOU6rmBnoMEMsrUwLqpeNW6ZCoph2uwqsurJRZGIjHfU4xlUxJqblp&#10;GUaTfwuIbISIrLjJ+HmCIl9Q51UKJD3oET1wtp/JQfvMEmD5AjUYUEfjdQiqqCRyjHsOCbgjEOnD&#10;yvxs5IoCCHc+7neR11FDMdSNCRgCjHajq1a9d4XKIlNJ6NujyqhEDCmNUZnAzFIqR79d5GDIdTBl&#10;mFf68QDlMoKH3zz3sfi313JIJbPR0J3ewXP4OhzmTyH1f9W/mP5u1DzYCtA/65vx9Vr6uynWxda9&#10;FMMBjjCfy6mq8l54HwBZhS3QdL1uIdAqVyYu76I4kiUbmB4O2nRRo3fNq85Ll/X338O6emBFyg2L&#10;3u4Z691CNf2GScyfnLycTqtmqsRdmU2dNYMVaX5XZWJcNIIpOAOwuvD8cT1wtxgrUUJHWd2aBoGz&#10;RXCeQw2FkpTfI+R5pKMHSqi2ryNlqncBltaWGjuAxmsKBSmEuLdS71UNJfThCtwvZh2Ach6x3a0U&#10;WtaoJh9MT33bMqzvcAd8jU/Ts2RVO+3q9OY0stmQNo1belHNtryAN6Gib2PWXN3tT9+YUmYQUnwy&#10;Yz42g0yOOvnpMMraABtO2frnepX00rvpU/Y8/4Vg8WkPpHwsGFgyJP+uxHjgb6fP23io572qipCJ&#10;ayHjWQ0OGhB8dnuhlnYg3f/2jgOmmsa13IlcmE5cI4m7hZI2V5LaFivSSSfdCTuQT2JyXQ67Uzt/&#10;fp9t7ifrAnjdgcKL91/M/75BPvas0vK6BVurONHnjY1C2LBJSB6B2oesPqBPaldiLSmX1zCNNvzf&#10;BXrVsN3ZwOS6LiOv4RKfgjyfxYO+RfQf9Mnwnj4uQ5+jNb7L4fL6pdPGRBPkb3pTY6Ju4NCERWix&#10;prQ5Mhyda4lRS0GVUYZZ8dEAioqBKkWyQwRnhc9K0EWgFmJz1UB9GyC6tfjVNbJsFcAofqY4RBMC&#10;t9Kmgkpob6nHLNV71qM+VvuZbKKJI0ZHEbD5ge5GJpPFstwCXCsQRLlIEfmycSZoa2Xn6hb/Xy/r&#10;eQ4ZMmNbE5a4yt38zIzW4/r5bN7MOTJ7toAPj6os95Elg2gRz5njufPi0PBYxzJ9bRwKpIQycIWs&#10;H48TAZzrNRSYgR9zQByNoHVYHHSYHHBoHfZ7cTtYggstiA8V84MuKEpPGyX9iWz7Z8PzmVHSnw0a&#10;J/n6m/ZLfdmy9bt6+OryMhldZnWgRRY+Umr0p4wO/W5BS1Sm/kafdSHWYoyVctuV1FhYhT3amWHv&#10;6WQblHjQPJ6BgDg6IlCrtKpVUOrs8nzZXLJUEZbpdw+bsDRONKWJbV7cqMrDawwM7i7ZJGlE1kks&#10;4dCoYhXVqz2tGm3SIvLSGmkyE+5Kj9R5IYeLjgE5SqG7hu3628PlWXyGjWuC64ym2LsGNBg1HNcH&#10;B8Vygsxw+2n81HdkjqfMOq9WpMvv9aXzb3Wk618xSrjXnaauYsHMVKThTaOP6UoZPDs1QrSH12rT&#10;jqz4Q0yUtKUktvkhhV54ioXOEPZLz0miBbtnXnsj/YAB3Pcf8o1+4S2ZmFHekCCfwISZcWM68G+T&#10;V9NiVZm+IEr7LEJovYre+GBLVtrfcDTVTZQZN/el9dvWYs4HbbDM62l0kimtR0oQ7vvTJSblCyxl&#10;xxjChz3pKkePXaT9Z5yWv8+k+/cts7oImR1x0I0Mt9sewHOZWOI6ne899rO7+NHTlCfrsvBxM8ol&#10;wR0SxBBA3Bac4cxxx2z3OnF/mJOfhDjPmG2epXGNgA7u9HX7hy9a3RI/c+eSnz27TXBgiZVRSb1Z&#10;aSdWVCNSQEldbTpWXJwO5ualA7n56VA+cCvPxVEkM7jAi6PU/U1glhCgF6CnRjYtQoyI+8jOoWIq&#10;ra0X4JWZAK7QI1YK4moIbVislsiIsfSrzH0g3jkeNy+CTHBEQEXAhptjzm8Ct8Ku3bLwVvZ/EUSZ&#10;TKsHzRF4ee7zZMS4D7JF/EwEfg5wLsdz53qN+eibFTJolOJFUTl43kL9a04Ep98riuBXqhcEv9kt&#10;DpDD0PO4HYnAzHCdZXPPlxUZV8BmMn+GB+1aFsyH/VyOw+SAn/miaqaRid09e3y/P4TIMbyafji8&#10;nL6P2PEd6qmvmA8/CSdo935XBHDnkMwyRThEs1vZ02rPcqDOKgYZODJj/F+JwC7UPj1enCsw81Mu&#10;RLqP7W4L04icbjwFljglpINZTSVpn+rwsORXJIOWmqjUoyoXcEfN0+JNnIL0m/NOnOhNCxeQafZm&#10;aa3pmpE2hjZVkgK2arg+NYrBlkUWwpsCOF92PFKS64Xksu4s9cPI9eOkUct2yviFAhf9MXB1YVz8&#10;p4bSjXftxvnOxfTinxnN/CmH/vdwZ7eK0/y1lrR6j8PjtQosx5Z05i1mah/upDYih2b86ZK2XEg1&#10;reTp2rS115r+0qqJtBvAld729JczZfEnE5r+brtnzMx+9nu/l96xzfADaowfLZ5ivCdTZ/TFemWB&#10;//Eyj62Fh+mbZrFVw0Xpdw9/wRuUk9af4v30rKBSGRSO5aea9Yo0ca49DY+V4ScXpL5Jooz52tSB&#10;PdY7QawhQ65ytBhxei7hOLf5gJZQFSfwfvtl1AmukONkhKNM89paKtMo0GIraImxrSFUPnrZEP2H&#10;SmnzN8Z35/X/bxLsv05CuBPrUSDWIR0MV8szEOYp/fICgGvD84QNT2zdi//bBWwdRxU8CY1emqHL&#10;hWhX1wsYQM6B3IK0PycPoJWbDuYXZDJUDp324YISrhIuCAFVIjAiUAtkjSLKlWByRQYuC7K/wM5W&#10;Fkfg5hFGRHAXuTjj/yPLl5up/vbncmX0wvh55JBjgiBfb1kY4ya3Ql8XyYSRfaMHDlfLIqV0BFex&#10;VSXhhBEBni0TRmmdR+YYwZylL832GvP8XE4wrbQGWRXKeQEcj1Mus1ZCrouUxGXuI6vmCMhys+8q&#10;/XL0sYV67wK3qAjiFiV99OLZgvqYjHusKO5VJZ47x8ERz5vtMaK8j7L9EBH/IcG8z/vS7XnfJrr/&#10;Y6jzXzKR+4uh+fQd2fh9QNd2bImEC9Tx1SqqjddZpHQGIAbi3C0RWKRXZuISAXzE9CGrBthri2BW&#10;ZUV6LM91PmRezhmmxCqimhko+IkRe62K0wHz24IObQ4mVd9GT+o0xqxxDZYI5LrxpjQoeBeMik7d&#10;sRjwmbU07+tJ05St29Razyvr32Sw8XYIG+AWC9Rgm7jQh4qPpX35h0R6nSExP6Z5Ixmpunmi1Wzv&#10;mBd01NjhWObEGDpljPPkYpq4iKamd6weK9BUF9kDhce6XOLUMRder0ljp9AvL9fp26fS0PGGdKju&#10;kJ81H1tuTGO70O6lMtTLUQJ+zT0nj0/CsnaVgbyA/HQItayXE/5VGfbd14j575srb2OJIVScgU7v&#10;fANCDfTa+TDj+PEWh4LZG81QaG/WiCBdr0o3vs4t4S8u0SpYsH2lAXA0nP5y91J6HaF+aBSzzJta&#10;OVwOQa/Rd8aWQQwiPs8jhvSdAIIlIvZxfOe1WNNJCL/q/1dl6RGIdldLFXqeUlmgL1P0LE8DIGTf&#10;COAgdATtL/bZvnSfaN9tW3m8RPd5VuCGmfo0IkKH07uNADxWRu4J7kX904TsPkQ3OqAUn7e+ZQ5o&#10;cZ53dhfK4eNHjqRHj+akJ7Jk3YJSGVcgCoIsgXgwvzg9Ycx0hC1qnoDLZFvBkVNWlnL0r5l+1wWe&#10;6wLPUmJnKbULMtlYRi0nmKiodAPKBPXRRZ1bJhAcCEc9TwRwgYAtw4oqVx4XBXAV9EtgUmw/CHAq&#10;smcwvSKwKpToZUZAMUfOVxZHEEUA5QTo5D6CNwI2AjjPoZErC2c5dKJ8LopdRYI1nqs4NM0OiCJ9&#10;bWmU3X4vUOn4m/OV3nm/qQIyB8tvAjuCOEs2PiZID+v7j0VPrmTOwRCL7BwKpP3GVUdk6ADCGhBK&#10;hrQN89RgD6HpYeP6KirlogqlQ9naQghSChvIMXPPAUzm1VVjWFUBcAnriTFKtJw5cKMjetRDjOqy&#10;olf1/9lYWXnuHy87RpTQnKbPT6fWld70RNHRTCxF8C9dX0nzPK4G9brtdAZNc+bNO7CPszQIVH7r&#10;UOi1KxhnAnXkeE+6/fZuevkPbgOt6fRvT0hIfWnqwliqo1x65AgHgf0C9EDJ4TSw1qfOxtYZI1Ae&#10;Y7dZeDA9UZaTyqX/ilF/+GBR6jremm7/nlnquyfU4fkpv/NY6t1ii3mznxbC7LAnO5X25XrRhRiZ&#10;Teni2xZUfZkr32WjA5THypGi1LPRwNGwNj2jF0kXvoZvyuzOMrWPFgBGQ/rdATrgMYQSuuCPRvSj&#10;vcrnac6X2+9B9z60Md0G837mYtZYXDjRg2vRlB5+y3a8hwTkgzmpZZle8mmLr561rOyp/vQBUsd/&#10;bl9O3zt1Ig0RXtROIoUghpTU5xrl2IFLqD7DGGBVZl2WWecodiYZxp0UvKFCmpeNl33vEgbXtA9v&#10;AOOmR+sRXtEnAnwiczuNhHEBknyRneyeDHqDQCHK53N40hG8W9wb+7ubU6MPuA0AeNp8elPAhyvk&#10;rCy/F0vGbu5aiaqyAWxdRUCJhW67bFh7CRfKACm5gJTIxtkBROkT8+Pfvj7MVfFgXmHaL0sfRvqI&#10;n4nAzSouSVmAmFwldg45XbbMmuV3ctwfsw8oqwjYJwsWyOQFkZllpmyHwxGPUShYOgBKg+xQI7hL&#10;AE5VLvp6manCrDiyZpngCqS3VEBEVi6OTKr8LpDxs3+TJQPUit41KKHx/biVIEgUQ5ZzBX2mRPfY&#10;FbJdPFaFW0GmbxbAMnscDtkOlXI9eZ6qIE+fnMsSJ1POOxSyorQPMYPDJX42gjs7ymh/79H8z26H&#10;zMIPCOyw0Ymyu0yJXq1daMD4asD17tY+THr+RgdZNeVUtCtV7HDygFbZ/KeOKpMLW+ADHa2ybjWd&#10;s9dFE5AFfc7CxirErjtmg2DICvNwo3PxpMstGGhdMPLZ42FuPNSNNdWxKDhvA0GvWsRHnDBxfgrp&#10;Eef51jwloxU70Oee5Y40B9CatIs7gK3hLZsqn+KHdVtJjjC1cA2//qXVdOnNPfE2mR75wqF9SrBc&#10;pUV2OlableYvcL1/gB30DPPw2+Np9WlrN96iMHpzRVlqGfUKidwFJl83OqnwKFcudaVrv7eTdl83&#10;zljDEqINHt/pTRsPZaO35tKF9+2ueQ06fXdOH11lnlySek+2pOm9FjpcoNXFb+CCBmkDujxpRhbL&#10;1tw+1u9+Ihsn/lifDvLDmjHa2fxKZoT0HxhjP2maNIg358WF7j1tzvuaHbo7UNWuLEyxljSz24qS&#10;OMh8nIXLZD1blqY0tWD0M1uRutabAVuhd+anRJCwbOXLQiwnV/aszHKMPG75tLHGpow9J2POMeMe&#10;Z1d7XEae9XUvVs6gEcI09cmMfy8I9g1jsVk/O2Xp99RQJ+cL47TwQ0aRvM1Hek0WvsEX+p1Xn06v&#10;PXcz4465zZh9REm+4v/eYrXzwZvW2zDZu2d7QWxAeJpH9RU2smuzSiti/BAx9PRQ6UC6q5Rt7UQB&#10;tUq88iiZZdwiAZgb2VmAxteFZUplWfqYPvloXjFkGahFD5vn/3Nl4kIZuA5JoJ68sQO1s48wogvb&#10;aRrFc8L7MIJgsk6MsWzLRAsmVDmQq0xfGLas4a38WWZVsgqa6E3jPgL2sEPliOxdRQ8cI6cI1gpE&#10;kUJgWYFMGkBUnuA8YDQWGbHALLcMCaVc9i3UQ+cp2yMYo9+Oxz/qdUcwF8ds2MF1NA6t6IOh6kfM&#10;iuMWKHkg4p+V68pmZJVsZfvRIig+rvd+WfmAQD7qZ8N1s5Uwo5fIocdcvhM5pEoLkaciqFdFtPn/&#10;oKwWkn/mmelnk4Uec58V5bQDuAkvu8IhfkTQZkcQY9kdKP9sxJRtHhxOk012RZWr9lqQixauWgh/&#10;iQRUwPZsEnZoKdfu2nl1lyrrXuBI5v93bKe4aHYu+1b2ljkkOOBcsYXk5mI69aQFeDeWMkysybNm&#10;xtctM3hmgxfAdnrk80ceTV/K2pcezTmMGgcIGqryQJhBZ2yf3yXEpv3t2W5KHZs1UDVKpCW3Naj0&#10;WHZqWjQDRYS4+iF09f5g6t5oTF0rFBn6y9pp8+EZCo1FYMlAUXqsdJ8PUZltdtW93MCSNJ/iiRvC&#10;jqyq/42NEB/P2eKwFNpcQ+7l2E9MKzlpPeN0yLoMxs98zWqJV9I/d6ykf+1Z1r8gmAOt2jaqlPad&#10;XgM/YyDVNa3AOUSOa3rIs2aa57yZl88yhdtgz7qNQL9UaYREvM7AfUoWXeDuMAakmyEF+/rd59J/&#10;vfmn6V9e/lZ6+vQlpa3AQZxvNzqYlinHqE2m7EDuIyPrRJk7gQs9q4weQ9hoxontNOw/LgPftLXh&#10;KXY5IVi/ov+9wQ7mJrfMuxaxvWCz/XuWi1/ny3zFeOkKc4BrAK0YMZ0xN77I7eM+TvhDUsibzArO&#10;cgUJd81ZjLVpIvEp5Xavi2RUOTagF+uEUja4yBqwvJrNdjtkkE4XaLtSsFMpGLTCKmBVhXlmeEbH&#10;itJBgoZ+h00ILcLhI7Y+rAWnm/fySYL5pRUgiupj1N960uz63MUd6iH+V8rz6HFjnpurhI1eNII3&#10;g077OgL4tyOmUqV2AFJlkO9So64S5Wnwu6PcLnYQZEHKj6gWjsmoR2XGyNqZDBqlsECLWxaA6jDK&#10;5hHBXi5zFyFnHKaVPmQmHoEbz3s0evV4DRGwAveIoI3APcTz6gBe+EFKqydyi2EIRQ6KZp5f48Z0&#10;zA4w5wa9B4N61jac8hqvrQFzq8t71kbyWo2gU6iEzos5r0ybQx4aJXIrJ9BAo48K4KBQ5srKh6sc&#10;kH7umIO1kKChw7WVh1VVhPBUBW3Oac3DpdYrq/wmzmEovryXzr22Q4IgUdL+Tl2YSwXdJakbnbhz&#10;jnzVwd2/2pM6FshHL9sXxf6pa0l1POyzFkN1JkBNpLSPHK7IB7MfTV8SwL9z1H3RQTA12dxxZuL0&#10;vm0rnyFedRP6DYL+vLZ8L645lQ3kGNkc1BvnpMXLRN9P4qxO+UCqj7JBPeqFF6TGeR4++t5qDKmD&#10;pYet/DCuIoTomq5I23c5NMiQf8GqJG1hP/GL/jWL2k9PEdnjQX96Vr+L2PHpXJjY3Ux/Sd30p+xM&#10;/oSDwo/5GP1z70y6AwyqGq1IjXPEDVuladEo6epubzpj/9GYwfoc9ck6l8O51c60Ga/RbHrqIvna&#10;TJRBFWmUxneJVemcZWjjDNJvMnX7m9tvpn+7/F76t0vvpL+6/lo6gZ3UOejEFiQThPDzyuU5/ljd&#10;eqDBvraM6XmPjDxs9hsG6iHOP6WcvsoresPysassY06Z70YpHX5QiwLiFJePO5wwbzOJu8HfOgCx&#10;yPSzo/rwbuYJkMd1mxfOh6sm18u4n59iDGCc19damqaHWtKiLDA9YiIw0JRGkQcGojdzgIT+ONDr&#10;CT5XwyEPDD9kkroaYFgIKKaAYzPseKZJ8ZZUDSP+pknCiDkHWbwXq0Qnsa1xna3QeqxwwcOdBuLt&#10;Atp2LFbrw78uUF4XCKSiyKhK4sIodTO9qFJZdg6ZYnwvX6BG0JY5RIvMqYOKWSZA6ozBapSqzebc&#10;LaF/Zqca4okcqHcEZxBWDuN2H4kgFZCHlcFh/3pUxg1HymMC9jCCy0EbFeL+sKojfj4ydfzOIfPv&#10;g3nl6fFjWgrYQJZ2Ilf5HeOzPpTJCabxQwJ4ghhkQhCPeN+7emITRryHdRxSIpAbUpMJQDkWVARx&#10;tiybX6+EF8ghXCh1cOY1Qvgd4oFKR/YtxL7LUW4fw2as8RnlmxPnsvAJK5xspu1lyD/VZr1nnhO8&#10;L+6ZG/eJNRzyKeovVWCwuCpgML2Cv2sJiDzTmka2hgBZbIIXvU9onaXGUZVmwd0IHV2LPLGapgFA&#10;q60I04KLwmf2vHUdb26ma1/dTntvoQw+N5mmbwykvlPedJzn4p6S1EgBVKkUPsp17wvZBxHlKZJ2&#10;9UL1R1JOUbbyJx9/tCxVTUBAJ8y/KI0659vT5GkrHjdpjHda0pNfXraGktKIZ+4/bQri40ZJ24J3&#10;T0a+/LX0id44nceJPvlu+l8MxsbwPvsBAw+NQL5re98LLoaODlYmk7K6vrxji3vmSi0WDMVKR1Xq&#10;QDjpxxqbNOOu7S1JZfMVqX1HRujKSwcbc9IBdiXtetJJgdCL5z3NMubDew/S99idvD+8l/6QO8n3&#10;+XNdR1lsAyy1Cdg2WXiIi+Ao9sywIOtgN9MVxgTK6ZF+/Y4xQ5jGzVJxLZv3TgOjNrGrFmlZo2+O&#10;MdPF3Y1Mhj3LCG/ShxwZdBGVctZhNEIMMgfVvkZW+NyT5/TA23Swsr4xw0A3DbbbkAVsw7LvrCw8&#10;RyM6P+kek27Ecre6uhLmAWSemF5hHtBBGRW3MFtraW3OBHRscZggKZwORw2WOCMMAaaMvmb8/XGb&#10;yCxy62bd05uWBPU2ZHwt/JhhAOcY2S3xrS5HbqjUP5Y4FAqVnYXGU4WApkCpP0OqPwvmALxKBHjM&#10;lisEcTC8ajmwtMtuA7TQETjDlFu9fL1aOtoQSoJMIpMH2CQYM6AUVDmC90CegBWsRwVo9MDRChQY&#10;B30GvOnh9cZ5/p0bwJtsXKwnLpf9i4zWAmVvDtkqT+gmoFWP+Xq31zDKb3rFSpsxS8EHKMa69MMt&#10;XmMj4X87Ukl7WB7hUVfqf7MEaEETEE3QHsv0ug4Tn38IGvIaYA5uOVFSh1QUOl3RHqSWODzgEEad&#10;OQK/3pbLKhl4+DiweM6SNSOlKoDoUeh0AGJBEKl1KDdMcvegrBvd9lnxe5s4iaILEOswR+7mE93D&#10;FHJAph4Q6I8cf8Aa5sX1dOIZjhBX7cc5N5hGzzrtIc2j58jjtgyMlc11c2WUGIWpgvNG04wTSrY9&#10;UHGMG2K2GSuvKw6WTUqAsqrCNELwkAsgqmB9mc8IoAoCXTmM/O1Wh964cKGLUbXe8WxjmvNcF4ys&#10;/pF5WPS36fa303e3bqVrA1Ppj87fTn985XaaH0Ju78xOvRDt7VWm43bM7ILfh4er+A6XpcVzJGbY&#10;YGtzED4Xd0NpDspgNmcEWdZraxx0evYUqgqKUnZnHscDFqBDtXo8pYrx0chk2AIxlNNzPrNzPN2s&#10;GU7PVPSnPxtjZcInuacfMokrXuskbmkxghDM/YKi2ZveJ2h7CBX6fG8DGr1BdD5C/dLnNqNHPuXC&#10;35LRgrEVa1cyJTWJ41kmboFQh4vHKpXWcdk69iqFy8QSsfoUf6V2h1AnYsoY7+vxfiowZf4qm9Fp&#10;K0+nEWOmlNMzmD/Txn4jqHX9gJM4kKaVxb2RUVx4PXraQayuEbrkkDWOC95wsZgRyGH3M+T/Roks&#10;xvG1Y+VJmA5sYY6tchtZ0lqsZszUx9OKnv468/rrZtpDnEFakH6aPH6vhWPNLvaS6hhHNaQissJC&#10;dq9FSukSQV0mU9cqoZuV9Y0E9jXNjUp3hxImWkgt25T31Ur7KpTNGqhwjMFyBWKWEjjbfQBYWTJv&#10;IOzlHq/BYzUKsiZG6K0yZiDGGdRYtoxdUm2ye72DpbEJiEQ00uSgafb9CqV/KUwg/KE76YTbZf9W&#10;wTmFEbiCmz6PODOoRWg2021VtXVoQTqZwtd6bYUCMVdvm8dVJtRHubJxSAkDbT5aqe+FUucQHRRg&#10;VlVQE5W7FdQr5YGI2RUUXYgfufU02gzuGkeBco15UGzJDYOr2DTjiPL7iNI7X2av1SZ1LTMi2GJ8&#10;v2U1qgw8dw73XMC2IYhMbbI6MiWqRW3uQVV+5GjpUSqVijRzgTb1wTLUTGQjOLQIhnrePNVE+2UC&#10;oGJAD9Kt12g4rAwo4vnrxGgtoPVU0+MSr53m4Yu1dTjvMAMA5O6ybHQzpQuZ38G6wymr5Ug6pvw+&#10;UJdFhJADHpe5kDqmTncYXDem9enWdAOX9gTGUEODUmK8nMqoI9ViS1X3HIUE11kSNpVeI774ofHL&#10;T9bX0r+Srv0QMPTuSVapTqbjTr72Y3mpDIpaam7duqjsPdtp/NWBCXPMUD0nVcz4EE80OZi8UWD4&#10;UW/WAGeDMWXk2sWx9KT34Boa363SzvSgeiRdxjnukKk7uAkOTbQDdGTTQSBYt993yjb7UIe5beya&#10;BZ/T6845CKZdoBNAp+s2Gd5mnbPNAiYcJMKXeUdZ+jRL2Yex+TB44TzEdrGwRmhNI1B72I12uhC6&#10;oJndZGsjKogRpde4Mnlt3tI2g/8FmXfSZGDW/dS4909gL+qbVpRhszLoqH58kA1QBxuf0MNG4HaF&#10;qN1cO24DuNudDp4u6HaAV80WTbeRzfXRzIZGeRdqHmKL7fC/zixmXwPGTdFRb6Qn+Vtft/C7y+9H&#10;kLQJjshmzRDaijo0ziibg94oAxb9JoCDIBIz5nojphbBFr13UEXbzE6bBWMr0KhJIJfVYjHJ1gV6&#10;4wJjr1zjrADhKmX4pjgEgqMdyDGdb6N+v07P2RSBqrpoCpVXC1OC8GT272glmh0WzVGqx+8o0atV&#10;bw0eo4Vwoll2bfJ6BrUXc7jnJ8g4Y+NlF+1wHAYZw0Eld7UKo4A0tFB7UuTzjgxc4CCPAC0gYMnz&#10;daHVKVV64hpVVr4e+UAhplW+1pSlTgtGVs+C8lcV1WwF0PRx1r3zHex3vE6JaAx1cnQTUcchXN4n&#10;+Ywrm1Emh5lOTLMqntjBwtvlTGKLyPQWE79VvfvqMB01N1K99yP/r//rv6X/z2P/N4O88fTVf3rG&#10;3IobgOz5eNnBdKBa0DUx7fLvYzV5CNuFBsilqdustbK/ODWPuYCHbVprLUZcL0sja2hyCCEHCwr0&#10;1VnpsWKB25SLvMFE/OWtdPWDzbT30gokDc9VSVslo5cP6Q0GSO4AXwfqjqTPFzwKqs9NxcreAtaz&#10;7TL4OxYg/8ic7meLDAcGNtLPa4fTr5qmCB2I8e2j+WTWQnBWPD+xYf2VWvaq5m2V/dgyXmP5NNeL&#10;C5z8toxCJozBdpzex53GU9n682pzahcxwG0UCr0K6Fq9Quq32JyebBpMN4u7bJVb1EcCTyqz0qmr&#10;U2kXStjRxWm/qkjg9AokJSzXytOy6lqAYSP6b33lrAPhAgR3RXm8CD1eB4RFAN+ESD9guneaT3I/&#10;dVcf37DuFoYGDUWZr0d762VfbYaSuB89b1A7MIo8MMeyd22ux+P0pE3BujEPQbcidfo3QTw9YTey&#10;knzSBztGmjjCxjeWebXzkQ4r0wb9WZgIdlmq1SVQaxoALGVFKa8YbbZIRlDqNbgg6807O1QUs8rq&#10;XTPqp28bGfKEPrnMLJBBwjVBfAG6PsxtpF2min4xSvRYcdriuaobGAkoQUuBRYVmtkEIyQSvIG2X&#10;gbsE+xS3yy4OGXW424165BbjqXIZMkC2vBhnIZzUOwSatUnNAjpurWayzfrTavrqmhrqN+qcSpmx&#10;xqKwRs/ZLtu2CuAGPWeLwG2LIJal6x0K1bCQyKSl7GTjOZojS3vOKj38QFjo0nOvm/MfB+BNkBbG&#10;IdCupK8LcguyS6nqIAgd5Q66EmV0iV44l7FEDoFDkeeudpi3+cwLCYFyZYDhDRoAAP/0SURBVNKD&#10;3tP9Wsm6kQbZczKNbg2kJr1ts89nZLU3zW4Pp8EFRA6Jo1lW7cVB6GTi3ipBNCMMtUw6YFSYbXGv&#10;D64HWtVjSTY6xFu1TvVxUMSIC73zkSeqj6XikcL07Hd30jf//Rr3u830P/M+x5dnMhXLzJ/LfhyR&#10;43D674d/Nx3tPJyufHkzzd/s00sWaODNH0sPmpcV+8Pyme+x/rjem75UcEhvTBlUnI1WBjGsz8IP&#10;NfaAUrevNSBhKw1XnPookJX9JQjhSnPBms3FsrhL0DkMotw+VnUwvWxDG5QMB5qaaZCDYMtQ+p4P&#10;9gfAkn9pGk7/0DCY/rN92qjJdrnRUwzvdtIJ7iFF3eaiFZB1gFpL9N0EFj2n2tPEpdHUxiGzZoGm&#10;WS8+eMY+3elqy7aUmszd+2iJxwF3x53UZyo70ra55zhG2uBae7r+/AbxAIQRAj1kVDQjSOc5Ps5T&#10;XE1MQ+2V+mMu0Hs8oq6T252zPuYUzXC4R57CAY8tfdPDehgzxHYGCR3YOT2tKHSD3D31sdM+pClm&#10;glOy62Isa9MPLQM4zp2wlWGxX/btQbVctgmCc8eJMVYzwCjZdxQ4OKh87tEfj4TTvwANK5m66Ltk&#10;hzrZohZKXWUsUgVQqYGm1vh3E3ZRh6CLW4+Se8zFm9E0RzDi+M6oIvaAb+d5iMUq01hdc4Y387bZ&#10;94iqo85jRBDXe/wuLKWwrx3S19bIkMVK4VJBWR8ZTynapiSNcrbH6KZXRVAqEEsEVLkZbmkY1Qus&#10;+HcuskkJ0KlZ8HT4+VYB2exQafTaWwRwawSnQIryudV9p7+zPf4toCNoI4gjG7dFKRwZOJB5r6fZ&#10;YVHvECg1Oisk0iiEfpfot6uNxhaU0KsAvWgdTtFpz0+PZaqXakFbVqMCdQgUYFmVRbB6ngqPGf/O&#10;Rmst9voqYt0LhVJho4ozGHBK7PFNKD6Z4DAkudwBXeb/SuJAxrUYol0vbUf44KN1qBAJR6WR43UV&#10;1DqcgJHtsnP7pIONdr5/jXzSdVEITKv4DUYQrLqSsFvyHj8y+zTj6Of4GX94PL3xdxfSw+9fTOsv&#10;Mx7/4DQG1WGzsyzlwGFjoCdS98m2tPaUFZKTTu4W9MtK8+OKLE19jiH5YWhwSbr2lRkDZkN6AX2g&#10;6ijQy6nHdqd40AUjszXOO2lZzXYKkvopAAXgKyiQBR0F+uTq1LLalPowTZrXqS9k37+aWBG4Mm3f&#10;WvqoaSj9DZrbLb67t2gv39PrfAUx4S/ND/+zZ4rXluVSi0YgJ5D2mcc3MaavQ51sXGUGt9eG1olf&#10;2+E1O1BqlM+1642eTwDgmo4CMsZnx+hYiTccNt16zgmldJts24hTffpJZI8NIExzuVMfCqgnnjFH&#10;HqVK6uEUucXn6fWpzfT9cF44jhZ68s30Xda0yzJyu36nDpe2kdKrOOeg7FKQurUXXUzyhriRzGG9&#10;zY61yb51MnanoDWqAqydYVG0R9N8/ewcu96QI9JQP3UyPX93A1FkxlyZqb2eaMYHPTtplaZZdQ/O&#10;drMs0SCoOjN2MgCZMJFzkdUCn6qc3G2AtyCnbECaw+86wLPo6weUxd3UNfV6u0oXYZ0ev1tpGPPu&#10;2By4jOwyM9qmougGzJEq6usiiAZ4To/6Ozuh8S3GaPVmy8PcMNuV1V3mx0OqgR4Zt9H3I/OXAoTy&#10;eUtlK4/zI5CwwcoEe4lArpC1Q8fbJNjaBGObGXWLv6dduV2OWVbj59qh1u2xBC3jd6WicN+qH///&#10;Z98I6AY/4xBw63ZA9bGs7VE6N6kYYm5eiLySL2jKMdJaPd7qkk2UDts1k4I1FNe2VmW6565gBFDs&#10;54sRXipx0av9fii44hbfDyCvClBYEs4cStq8mB17X6a3zdI517QRNzR77xs7HTY+25mdCGwabIDW&#10;0TIiCI8bnPQME851VR5MvxVyVddWIR17r8pwwtqgZpVTkyqjz86scj9fHvRXB8sjNQsRNFL7WXS/&#10;dyyZ+hab1C9vpZI5J4ygOlaTnz53bB9Glkyt1D1Sfxh17IjFUEdl36Ma8AJNOdeAllJqIAjopaq0&#10;+5YtfA+d5LtAjm0Ag7FTnecpn6iivigBgoHlCQ5yiBuizCg3HskF1jyac4goOl+/XCx770uXOU98&#10;yvo1QYPTyOn0ie0R31OK3YPQXdnpT18xkvkhpc0/t42k/2yZTv+OjP4yw4DJsy5iB0V+a0461iz7&#10;69crRyCbAvdoTa7+xRvXmG/ulmceDJXUR3a58CdlkNZBJZK+vsQ8vHoA4rvpMJmtYrpGmKFiqAc6&#10;RMaYnCCSsGli25t73FjmT2xyzwj/50kPlwk0jr+TfspD6w2maRNKvvLirExfOypTTguCfgqmYR/u&#10;hr52e4WoYoc4BO/7MhL8zgb7Wq9jBhHg4s5Eev3hXnrj2V02tIvp1Qen0nO4spf0RrssVzYWjcdk&#10;xi1z2zXjqCm99qQ55RBT+VF/T7iAjMqKY/G1kn8AWh5U0Ci5p/Rgq2bkp/Tl64Jz2Vht3ex3Th/d&#10;7+eG9KqdlnC1GIfECC0CeMU8On4+tl8suMhGtBDDnDVjhj5p20Kg3oEw9/Z9Vr73A8oGeV+3Cuwa&#10;AVDFNCK/WAIoxRADKuWVFKcKbKdKGa0ZiNWgXy4X0HHQRMncp5Ttkm17gjHl1stdMm7NDoII7kb3&#10;jUraFhmqScZscGv2/VYB2EZg0CGQu9kcDaGkDgj2Xq9pAOpdLxDz4wCRAIq9jr5+pa0RW7yHYdgw&#10;xxklsIQ4ACurUU1DeqlKqFBOR1aO4AmTvFJtR5WDr1R/XOp5CryOHOV1Lk14kYOqAUtrEiGmXYXS&#10;Z6KwzJB9FA+6xmQjR/DmUzyVeV8C7CvQDvRqjzrgKGUOhijbKxhE9OrN2+EWFbJ9m0RRZSRXCW+o&#10;cog8UsyW5hBg6vEq4NNaTZq9K21fbErDV3rShbdcNF+9lS68fM48GEd1EMvELPiJ4gOAqWMyVU3q&#10;PcULeM/IYp1n0YJTfIMSY7soLT9sc+tOY1edOrdG0+B5p98a2L3zaOqUCbOpk75QuN8BgcFSUZge&#10;zTuU4V7vKzyaHsUbjYz+gMtCmgvHTB5dk+iUvSvpR0ZI/6QU/UdbB/8Pr6z/UlJ/xETvE6shP57Y&#10;TN+yTaFvAWII+GpbjDm28ZZy/LGyw2bUhdqBo/SlTnoZsNoOpHZKkZ4ZI6EpvbCypYw1UKnZctmY&#10;CwhiPuTv7lBi1/RmAxVIu2qz0+GcHKezsY7MNQ4NfmVmjbiC1JHwP/Yf/5K++eNYwBZm9HM30vOt&#10;GFRaiTEz21mZdbwPOux0vWE/7wv3TqVXeFU/aVfTtV2srfOxha83Pbh30ubC3fT682fSl9+4kt5/&#10;9UJ6z+3pmyvp9gV8awufTwHU5mXr0YGgdfbp4SYZ2wM5BNMMw/sRmuRAmBcswl6RQQNRDnOBBQE6&#10;H1nUbHmDve5JjLDzqJ1nUUp3qLHO2MG7Fvt2HVKTsm+X7BzsszltwqIgD9At9vku84ia1KtP8EGO&#10;nn2WW2Rvn5KZvUy3i7pXKd+LTBNgU6MsWi6bFSo76wRAq2zcqeRtD/20n+sBovXK2MVFBSyJimRd&#10;zwkx7gOSdbhwB2XZEZl+Spk/A0XvktWaBW6Uyh1+t812izY/1yADNgmingDvYt+uCqFLEPQLxAjg&#10;Iff9/i9M9kuDJ27unMf7q0w27dZGrBqTLfD1DjLOVMzIjfXCRSXArArZOoInE7xuFb5XrLyv9rdW&#10;+7uLVTYBdhVGGY2WmYUxVlhabKuF7YiqoAL98SA65RizumxWS8FBj5l6jLlKAX6VDoH5PZpi2TrU&#10;YBHUpYHse96KWD8ac3R4QmWY+UUV4EB5pGMtspU5V3NBeqzqC/aRGUVc7mHvwWOo/Ug6CjnOQsoo&#10;nVACoyiOcslrWiRKuIzBdA8QQ8gwcKk3DV4cT52nCN0vAlHOGBXds2LlHaf0M7b8PYVL/DxU7fYg&#10;dlYRpBvrRUbM4pZxjCvlUW4gBwFmlehjh6uzcbBleRl+S4/1o3EOl+x4Ph7gF2136687F9IvmsbS&#10;r9uxuNoBWV10xb08uEZkQFvjfj7L1RFjpWXdXJGQvwALLFs/nMv5slDfkcsqqFQvUsFNpIlVUKNM&#10;2yDjtmBuNS/xlDLrLhssdTgBdUaq+RQDRfS97czz+o3TuszoDtpPc4SkL6sIs8emhXc6FzOssV/P&#10;MyKws+njcX7WLHp/Nshat88mu7G1NKj0bgYCzgEmZgXYimB449mz9iVZuKYvWqLzvEyY8c13b6U/&#10;/eaD9MfffJj+4Kv30zc+uJ3eepG9y0vn0huC+e7lBcvAsbouLkK38WWZfK+t8+nyu+vrMojyK/Yg&#10;zcbuIBTNVbPnM9Du6GN3bTTYgYjvEmscRxQ5vToqWG1fJETfix1ONk/G0vRLzN+v+p3TQJ1FAT/s&#10;kOrGKJoAmM3K3KuILJf4jK3NwwCIPlaU47N03xP672a9YINSMrLOoF63woVaZKF1jRlplUqkXQ85&#10;LqgnIeDjyvU+2X0Ar3xMEPQZv3Q4GHsFWFtkWIEYwdvL+HAqsrrsOSjIJrDIxsyPR7Q4EehtkOhu&#10;JXa3TN0e3s8OgmFjvGGZdiAooqqC+N3IwoO+7hf8fczxGqL8jRm2QCsSzPUQ6yj3x8zLhzmMDqgs&#10;gr7aB5mOPrpKIEXp/FkAw2/0zyUOpRqP3QgTKMKBjuRQIpMGxzxahFqc6la/XyjTHgmBCMplB6FK&#10;uK3ky+qFeOClZtnFWof24A/wcatQjldFJRJBHAYNbhURuHrgCsEbaH8EcBVU/ZHC7ny8zXJqiE7s&#10;K6QCwdtud9Hw9kA6JNv8vw99XikNyp/EIrH0rG+3O209D9j46m7afHXR8gSiAUTr5rl6wBdXjtdO&#10;pPPPTKetB5Np8UnzLGqgZWSQq988k84TQIxdMKfEny7FmQ7BRPuSZn1B1t4ScIL6mBlZNnCnzB6m&#10;CcL/Cxwm/wkg5AXiSsvCw6f0wyx6OtfTJ91rTAAisJlxD29kQK6f0ndOswE62iFT1uWpLLKU/soU&#10;wFjlkFkc1LvWXLq4qyhV9QkqM+0K2TaQ8Bbfb/GaSpFViuk4K/r8nltlb1jZUJcM5OpN9NGVgdw6&#10;DJzc7T6EP3a4JOtefh1G8OPW1Axspu+xgf2hDQe/mj2dfmaPzgNI+qhRwhUL017ikPm05WkvPLNt&#10;v/B8Juu+8eBc+vrbd9KfCdw//cYzMu6l9P5rl4yb1nGjF+wqXkSt3OTqsZYpn4/rrxanWljRWuRm&#10;Qdt1q1FvWSVz05bGSyx1dwXgOlDmhCC8fW3bYrHjdhVjf0GRb/n/WIt6nzfxffujbtuR/OQ1u5J9&#10;/xqSyXXBeUWGvWCR2I5dwOMCN5D3brdJX0eZfcqy9BWI+AyF1qL+e9b9nAzcYIzSx/t6WPkdq2Vq&#10;9P7tArPHKG5YYI3KLlP431OsWWch6+uAshnZa4DH1JBAHtZzjxp19SmBuwBwLcrQCeX8GjJMmxFO&#10;pwMggnjArS/Qb+V0h+9Fid0KZIr7CNwh/x9ZPdbYtDsUYlY/4GAYFkwjbqNm0B2yf6PArBUIZT7H&#10;ciBatRI/gLleB0AY8ocR/ijEvVcP3YUl1wAYq1BBVMiaVQIsQLAKWTiCrjwcOoBVpQK4lPgkT5/d&#10;YUdxpYMi5KBZ4deVmW2rED1XBHCRAC7z/EUAqX6l8qKWLB6vjjQzDoi4VcTrA1plgjnuw4jB9+pk&#10;5EcO1xwDJD0O2HmMeqKGYd4IwXBhal9WiszpI7tzUy/h8CiCx8L9+dRxqintYGo9+d1bVv7aTfQa&#10;4sPre+n2S7tp7gw6HrbVHCuQ+pliyiUG8EvlSmgI34srqZVDx8hZK0ruMWWfAWR0Z6dW/Or1+9Np&#10;yAFSZeVolOU5qoFm8+dRDLCtF6fT9/gmO1EyQZzJtJO2xsX6lQhq9x9Puhkj/ap/IT1nk3xtJzlc&#10;Gyi/JieVyaDtNi3WTANl+GSVj2DK6MOzW7PTkdrDymRjEGVyDeCqgUVuFaP64k4jMt/vBKj14oJ3&#10;bpgbzyr12OhWd3IqqctPR7NzUoMh/gXGfP/FUzrN8O/KbFW8kP6xeya9qSf9qwfXOfLbREF88c/W&#10;sd4zX31w18LxN2+kZ58hEXt2j2hhM337g6fS3//g/fStD+6m5+4eTy/et2Qc9/XeZYF0etKq0i12&#10;uKvp7efPW2FqsdqexWA3wtFjKT24fza9Zq/wMw+vpodcN28xKLhnfeoNAXpOMO6eWkhPsdd91tLy&#10;p+1Bfha/+sFtK2eubaJycl5E6Xwm/m1P8pWdBequWEW6np5E87x5dsWsmgWu3jdm370OoFGI6Ek9&#10;8KSZ5iBd6wISzATkfFFmHjavbpV9ewXWmEVlNfrAZkE3DLEfir7b/RjywrhRWVBBZ1gTTclc0zYa&#10;DKEjDmIijQjgoeCdC9pVwTOIqbagJ1yz86pfGRpZNgKzI+yIzWDrlL7NesgGfXS9vrlTBu4TxJFh&#10;u5TPHbJzlz50VPk9ju46ITAnY5TFRHAY7tGuT47s2iT71upvoxevl93qfB3g2CSG3LLZ+CRm26jZ&#10;dfT0wTmPmXK1YKqXDatj5xXQsMHPVzhEyvXMFYgt+QK42dx7jCvrYeYLR8IxBYMs3+9F/5sXZguC&#10;sTLTV1N/OfTGUVfrlOlNRnENyuZqry0ybqngDdS8RMld4esYu8VreCS3LYcNSB7SgxNLc91AgNBJ&#10;rDB8ti31GrN0nTSDmueZBWGeumVFx8ukTc8tprm7Ntpx3Hiibl86WPFEGtvqTyde3EhzT5FOyaaN&#10;ETBT+KkIHEVGRaXDLF/aD9Mw2tyGwNF3vD1tPGnrO8XT9FVlOSpnQWfsQpXtWNk28Jnu3gJEnMFw&#10;Im/8LruTj5XSn3YvCGQjo8ltwSIbTwri8ZNum5n1GBWlB1IennMuBLseEbzvoh79SldqcFDUCOBa&#10;qHR+TxHnDv18F5CBLW5FH0obgG2QlLLT1vMipnhtMz50bLSZO11UWfYg+dvXOZMMKacbYAEtzOa7&#10;ufKfRMD/+SSH/QmGAzy/Pga2/VvnXPrRPWqqd99lB+RwGTuX/nPhSvq9m5fTi0/tpW+8d4fg/1x6&#10;7cGeVaSn07svXU1vv3ghvfLMjmDdFtTbGTDr1oUlO3VPpLcE7vsvX5ExlxgHbmdurz51Kr31wsX0&#10;2gsWpL//Qnr6mcvpPpHE/Sf5dtmRfNe60wsC+JzS+UleXK9Y7PaktaoP7pyieJJt7Zi9c2WdfNHj&#10;2af8tEx8yqz3mkXlsRr1nt1S9686DGTvNWOyQf37OA+mEYE7CqEfEcxDwMcYdY1mwLiBzMrQLjYz&#10;YbHbqzzulEVD4NGMZthsRjrMQHEW53yVemsSu60H2t3OwqkfGab3txlYwHYHiiuAF/Wf65EFIdzB&#10;TBsDjHUDpaIsHhVII3rTdsEUo6YI4BqLAHqV0r0CvFuZ3CUzd8nAA74eVxVMCNoh46FJQbwA2JtE&#10;hx31PE3GN4FaB1IebLtgcjWYPXcEcCZrRz+9wHE0AngMo21I+R5kkQjyWoFXo4yuAjjVeC2RmSOT&#10;VwC4yoIzXqK/FszZEPTDxXTDANAiZXBujMyAdUX+rzrm28Zc1XCCFiV+M3ljkE+a2ew2+3vqZP1y&#10;lUGM5WIuHVm/0nPGHP2R5bsWcr10PM3ZrFA3G5TDbACOPvVyN2scqOY9G/Du8Hh6Sj/Emmb1xkRa&#10;wliqNLf9b4f/ByrlYRmpKH0x79E0d28mTd6xklJgdyybS64FBTIfovxEOlh5NKOsGDvFVY+DZYHZ&#10;bxjP1Qr0HiqhnsVOiF5J+sIR8kZ0zHwz5speM0GldvtiTdrEIX1A0vXd5j5a4Jn0D7yF7+svnsJv&#10;/bHt8H9lEdZgfUHKHy1LzWa2eaiTjWt69dsWZl2xMlV1UcQ8Pt/rOdaYpSfOQ1jxb8Ga15mbCvsK&#10;UgPudveScZMR04CFbCMrjWnlQk86cX80zV8lm9Rnfpd75T3o6ziGWWthduopyE3fIqz4+eBO+uVw&#10;gG2219nu8B/69V/NU1LZBfWpnjj27fzhvWvp/XefTF99+16mZH4acPXiUzvpnRcvpVefPpte973X&#10;nxWAV7lUGh/sQZnff+OqgGOIJ+M+e9fy8Hub6cGNFbd1YNaCQDyePnjv+fT8C9fTk/fPYUlt25dM&#10;0URMsU0ptblqPeUzF9ObL143dlqzTO2ExeM7Mj1zQdTRu7TSL9zb1fMupHXUvIfK8JfunzGuUiEo&#10;zZ+3imZbbz0iyw4L4kCvB9iZTlLYzGENzQW90++tsRIeC8qpPrBDKdnsvk3miywY952ApAHg1oyx&#10;26JAn9cHjgYya2zS42fjfljwDltPMmxE1y3DdiGfDAq+AeVvBG8sdOvxGF3m160xJpNde/x/lMmR&#10;kRuBRPF8PTHXlqn7IpgDJPP7g0gso3rgJrTH+Hos3FaswekHHHXL+E3K9WCthVSzThDHrDykmhHY&#10;gXSvLNuguIBWi7QxBhgc1JM3ed66GC0pqQNhj/tKWbVSUFYGyCWYg0l2hI3PQdrrQ6HPxtsuFoD5&#10;AjFcVcIVJYI3gr/O39NsdNbidTd63iYHUGu0BrGfSvvR6HqvdbhEmV+jzK4H3D1y9ytXUuuSofBg&#10;XmoTdNWT9LIojOvPLqfTb59Ie/rW8++dYh45Tol0LE2x/agwmqnkmZWFH/oEJdPhkmPpvx/477K4&#10;hl0mLTGeCU1wSW+uQDHGkRHL9JFNFqJF4BcqQ8Pbp8Ae4pgB59Vnk3WxuLGJvNJemTANO0LRcaRS&#10;CdxFP7yDpUKs0OFg6DWuGhI08+ZotR6vos26Ttzn9oo8AW/GeQEAcYf8j6lez2lVxDlG4HjSrUrg&#10;4q7Pgrdm3Ck5QPFSxXxdFo6eOEZOwfwqcQBUoo7W6MFrINIDKKXnLi0wsRtLr62sUEzdTL+cv5j+&#10;19TJ9CanwSXo666dsP9qt3KaU0YvP7TVwSa6vh3kEgHNtO8T+45/NXEufe/cWWXzufS88vlDcsI3&#10;n72UXn5aBn7lUvrgjRs2RizpRxcBTb20xDPp+ft75IUYQhwdbpyfTc9wcrh70Tx4dyK998p1wXg8&#10;vUZH/O57L6Tnnr+pF7bPymx3QTCdsKA70OhLSuH33306vfP6bY+/Cb2W1e+dlvl3VQAXMsH6rBL6&#10;6u5iumEh+bv29rz81LlM8L7+8KIS3lJt460TgLJBFNl5yPNlzKxV468tO3zmBfGK7y0Cswbw0AeV&#10;wJPBlZZdqwE2PUYr7ebJA6xkOmXjruCP+3zHkWGWBPG60njU1+P64mlWvLOILhHA9UQBPRDmzzKq&#10;DCpgAozqyBwGyl4BXFlaKHtW6o21SYIpUOleZWx/bG9QSvfLxJ0OgVEa6gkHwLRedtRCuBHVwURM&#10;EEKEgjjR7zU3ANkCEe+GUgcwVkWA0ODxgiRSL6Bj3hzKpQDnYtF6CEZ6ZfUgj9QKqPoodQFV5Urw&#10;KtkxgqxSdi5GuggThSP013ELE8II3lwIdH44o8jU1ZngNT8P+qeDp8VzRiBnvnaLQG7Tl0fWj1l6&#10;vTK9zqHSIOAfCb+qSk4ZtWal5YOsZHtyOWrQObbmEyxI6cCpDuOYI2xxvnjsczYSbiH/cyaoNR/O&#10;2Z9+N38fdwJsK6SNRqtIa0csU67YZ0GT+dlAKQkVvyZBGHrIg7WHBNCxTObLxUCKOXMWu9d8a0tH&#10;zIOH2tE0BXFRZR6DAeMkBgONjKyH9nrS6D3II2Cs0mv5b4c/jz3m9DO6qlJqxwjs8YpsqHZhKtVH&#10;V604PfXwzYgah7uO4kAbVdVlpy96vf+T9vlgbY6/V8mCe1rZSwyOlFIjiEu93mKZOzJ/NcR43gf/&#10;0E6fb81upT9F5fwLs95fzuh3J9zY4aad59L3ty+kPT3a92aU9fZLfWLx+H+Oyrpzdk3NXEm/XrCe&#10;0r7jXyqz/9Xe2QfGFJc47r+ix33n+bPpxadPGt8MQYjNH7kSnt4aMQdmEMhM8CJNaLCyzmyNKXHX&#10;0nM31tKts9MMApa4d2ynZ/W/H374cnrn/ReV0FctdtuxtmUkrQjiFZl31ijphoz69ltPpmdl+Gfv&#10;7snCy5kM/FDQvvr0eaX8FSX6FcF62XOczATwG9awRvC++OSeZdoqnWtkj5dWUEc5jRJNXD2/CsTi&#10;rum2bm65YI4+5hAbFMDjsvAwYkuzWXsTpU6f0UqUx1EmtylVO5THAzLeKMBqys8tm+VPW8j+WQAD&#10;wpTLwwKsRdDEaKg5Zp8CKvreQINbgvUl0AKoitlvS4ySBHCrC7pVFu0TwIPApi4Xd4yeevS4IzLr&#10;tPJ5Vs8dFUD01vH1uOBdIySZNy6LIG4HRE1h1g0J9gDfOj3nKES6ySFQ57V3BQiG596oz4+ldGPM&#10;CfuU8sG5bsoElpI6yuEop5FmqmXhkrDoDVMF46rogTNbJ38TvBHApQK4zkw6yuQIzhCIxCaPDNvM&#10;rcUhFrfgqrfHuExAx0gubk2qmkfyG3LS4YpDHPv2GbPkCK4j6f96/P9Ov7P/dyCvRMjNeZlg/e/7&#10;vuDfVplYHpZfnYViuQ8766DgB4HLrtnNudQaZnhEy1mN/JmhtkdqaINjbhpAma8P+/qIW1a9XT8e&#10;q95C8GqobtkIMEKfPCT4R4foVpEYOo10OvkB1c6SibUcSNP3bJd/036flY70udx9FkwZM+CJNrOS&#10;PVxxRHnisZE0jqFO5hh/Vc1BlWXeQftVRy+SY5kH50HT/ycm1O+wxn208IAdQUVonPp0v1OIe53P&#10;oL6XUHoGYPOyrXr/Fu6YtiH+K7Ds3/S2Px46mf5zGHimLP5oAr1zQRDvvZbe29hJe/jQX7bJ4Gej&#10;1qIuCHDGfB9bFP6JG4Ow9Avfjyz8Z3YUXcCFfXhjOX340oX0xkO/K2CnOWqOIY6sUHLdQFw/ZVZ4&#10;YsW45hTG1WkijnvH0yt3iAmMjyIj3jUHf/v1p9OHX301vf3ec+nhgyuZOXAsbQst7zRk+JxMeZdo&#10;4o7AfFogv2PF6j3BeJfjx0tPnQGKXVW+X8vc3nruWvrAEvSvv/OMIL6B97xpxEWdBfi6bLRxxqa8&#10;WSOwMZ/3ln09u8cn2OXOmAV3pY46bqMMyEeBWKMCuR9VNOScQ5ly2MFsjjxM2tmqqmq36WAAYNXT&#10;qCfuqM5om2eZJEywqZl0m+hzSCit28yOq3G1Y6YbTKroaSM4I2DjFiVzBG27oO2V5QdjzitDDzt0&#10;h5XKkXk7ZPxB5fMEFtMMIsS0nneatnsC6h3g2SK55xoUPIJ4NozTlfKLSDBrVGWtkOs6CHirIOnW&#10;cweiXgtdjplzlww/bItjEF1i1h2c89ZMoMmWsmhkxrrghAc4BaQKtDkL4yysf6NsjsANS+C4BXgV&#10;Adz0m0zb5MBp9fcE8SXK+bjFHqzgs8fivKgQwnu8JXZwuX/k8ZwvpcdzHufJi5hhtFIiCPMR6/MF&#10;bz1aYZUM+rtZX0r/8/A+hAu0yaoj6X9kPZ6+UJwjYPSQzWGjmUeIHL5BMrig2I/DfLgmy0w3F/OJ&#10;CbWxUC5v3H3lx9IXiw4IYggxDnZOhxIZD7thyazPnuFWyPOUXrgN8aJtUe9y2nwZQ6xpgtRsrsk8&#10;eSmVOyy+iORxwGNn1RpFkWflme0epH7Kac4R2IUcN/Rbp1p5eGVDwbGIbpL4XSGnO4PhMljD3Cz7&#10;M8O+koN6YjxuwVvYX5QOdBzBxKpIXz+Fdx2LnAXuz3qX079Yc/qv/Zvp35kK/GhgJf2sZxVxBBI+&#10;Z9H4ydfSn6NMrrGlvQSx/H7PUvq53/tkRhYmR/w3v/O3tuH9o31RP7Gh4g3uD09yX7h+ac4IpS2d&#10;ZiL42oPjAmyd+d6UGa85rI0Ti/iwJwi2n7q6lt5G6HjV/z8HxHp4fcNCtcn03jsP0x/+4ZfTa1am&#10;XriwjkE0xI86NLx9lElsfbCs9owkXnhGYC9brM60/s3nr6dbF1cZBDgQZNj3X72Vvvrmk+krr99J&#10;H77xpMC9lb71/rPpA3Y/N88uQrqBaXsOjDNsXazNmUM5naWu2VA6Z4L6BJmhAJ6gopowFlozM55C&#10;6pgXkLMhyIA8R/AO2OY4RlU1gDzTg402mAlgNFJCjVm89SWl/hR3kRltUTxW/E4vrW3Mcyspgdpl&#10;p+h1Y9Zbp7StIdGLErpDcHUqqftCzvmbWyDOEdBdAjB66FE965zye96MNQJ5XDB22LIZaPe4PnhW&#10;Rl7GXgvAbBIaPo/8MiG4m+iqIyP3KbnbBVNfLFZTCTQplftIKAcHWS4Dszq8pk7AWARYZMnIxL8t&#10;e6NfjVFTaJwza3Jk4twQa/wmiENLHYyqxgje/1+2/Sx44/EywRt7tRxgoZLqiRm2eXmnUVxk6RYg&#10;4SPZ5U9wOsCA4sRRy6Sudcos1gaGL8qwR/SI+5nd/Y+Dj6XfObTf10dQHgupjGRsYv6DbofwoB+D&#10;/GbJ5HnK7gCHoiQtJLY/YM3J//XYF9MXjh30+AJG0ByuQ2WEApdYyN2zxey791hqX0cXwzNuZcM5&#10;KRAqmhEvgEuBGNczoYuetXpcfz5alx4rUgKXZiuxc7mI7M9sjgiXgqO1FEyEEPWWfffiWRewsT0Y&#10;emUHSW6HKsJz5iqlS8x+8x0y+zCzDlcBsupsl5hCMEAuKTPy6jIa+eluLDN71iYIKzZGN9JPW6fT&#10;j9tm0487FtP/trXu/3AF+WiI1W1m7cpz6ecbD9IP7Bn+2gbPK4u//gLJ5JfGXb9y+6PeaWX4SHrp&#10;uLKXqOEyZ4WzG/beyMLz+uz77FU+fPVc5t+z7EVPLfen3dU+c9gpI51RbK3ZdJY29LYe+Cq65UtP&#10;60+Vve+9a2ftl59Lzz28JMCWsaug5XEDKM24nzCX3eQ08rwy+UUo8wvu7xkZRWn8yoOLmbHSGy94&#10;nJdvpW++9zATtM/K0s/7/u+9dS+9++KV9NqzF4xQLJZeYp0rkJfRNqcF8LrD4uq5ZZ7W4cC5mE6S&#10;Mc6jhx6HVs+5X8Lyms4Eb32mv53oaxEsAoaqasy/IwMP4YfPyr5L5sprFtbNDTTriRE8lLVDgjey&#10;YateOSenIJXTA48RWISFUYuxVGTermBgyXaRiYMq2R0XuqDtkMH6gvssKLplwqkgjQCrRlQCUwI0&#10;Sudl5IxNi/bW8bkXzK479esBaC0A1ya87j5Iel/GdXRYOe3fevJhJfi8jRktQd0UxF3Wv8bWwzAC&#10;6A9qZqZfRvXkMNICbKpT+gdttApAFTznyLo54Vn2m+CNf+dDlasEcPS6zQGWBQodIgyHQgRul4Oh&#10;1wHUH5pu/faA+7j1OYSCiRZU0Uf++6O/mz53+HfsXimmQyQHVE5+/sjj6XFWs1/I3p++lHuAHebh&#10;9KVsZWf+AZ62FBeECvmRqfks7ys+kh6jPipoEZQE/ZWIEiXAqby2wkwAR+D/twOPpf926Ivsevy+&#10;ACozi21adpqtIL+jVY6cE7SjLHgQLjrRAosbAvwqyNAaW2b9Mdz9WpcIsG0lrFZiH5TJH809mLkd&#10;rLTPSfYvFsSFdjgV4liXtOWhPtImc9Q8QNa4H1J+RKDmZEp8VEkUyidY/Bzy/1/KeSLtB87VnvLY&#10;HD3OzGB4nXtDAFsNuXwt/WJsO/1H+2z6q8aB9Cedfel701PpF3bg/hr769fGQ5+uWAmz+YpM/FL6&#10;x+MX0wtM4d+y3+jvds6mH5zcTaczPRg/aZTNKWtRg8t8hp/vnuVVL0KSX0bUeOHWSnrR/Pf8FlN5&#10;bv7P+v6r91Ep72yl5xE3nkHieAoD6xSj/Ut78+nD9x+mZ5664HY+Pff0hXQpAljJvMmUbzEcPATv&#10;hH+f2BjLBG/cgsjxgp75q2/fZ6oHPHtwPr376k2o9yXl85VMv/v8XeAWgCsQ8TcF78vu1xdJE6ml&#10;TloPe85zL9JdL2B/hdDitr74gvtlQbiBU72L9BH98BJAa4YyKzJtBHBk3/nYAUQOF5l2XJk8htm1&#10;YqS0jMG1JPNOC/AFTK4ZvfAQJVSvMnxANi4nOAgBw4jgi0Bq1hsHYBU9ccyEo6z+LWEjeuFOgdAX&#10;NMoAsJSxMUIK8Cr66xlz6MkghaBKLqOIbi+PQtgnUxswNoCzRd8bVr4POniCbbbFZGFET99Cnz0K&#10;YFtHL10AurUC0WKJXTdUPMrrLpVCGChE3xqjpw6AU1jzVAXhQx9caSQVRgV5YZSvlC4jYwxz/cjE&#10;gVY3qTAicD8rn6P//SyAY4QV/XioyyKA+wXzoCqi33MGW63LwfXIY7ywituy0tSePTz27H4pxxhH&#10;Rj5EqPCE4Dxsz8sRWTZbhsuVGXP0xEfqj+EwZ6XHBfcXjwik7AgGgSQ4asfMwARxkDECof5vBx+V&#10;NY/J1spb4FCIGSonAQTb9Jb0uB0n0CoXoMcAp1puH+XK8Hyi/3KWPFGelwDAmtiJtJtTtxpDdQjm&#10;Ugqe/V7fF2Tg/I4i5TafZ4DUUeqoKsGSq7yuZT5wVKbeT031WMFhPbdxkcAuIFms0Brk+FseLcS/&#10;Br4VeD2FS1DC3sNpzgf9s7PWi1qnklZtllu4mj4aO5n+ySa7V5WQ5/Ts32H/+smiW/c6pPl0+tX4&#10;pfTzgdPpa9ZynGVzcmGTu8Y5e4kZ0kWJGXzlQf33uvbgNufBd547mW5ajv7w+kK6Qax9ZVvQCtQL&#10;JIJ39L8vCdxnry2lF2+tpg+e303vPYR4P6V3hVI/BXx66Xl965tPp+eMh1bJDMNSZ2NJCa16mXeb&#10;wnEeIY88f3Y5varPff2Fa+l5yPKLgv1N/e77EPCvvvNk+lAwf8gJ850Xr0Kd7YV69nx65elAp8+Y&#10;Be8Aty7jPE/hWse6mB5WP8Ar6qcl60Iuyr63SBtPE5dv2F27hVN9B3nk/MlZXG67n8yLR6wRiZ42&#10;su2Qfney1+N4raO+PyOYT2F0rSufZ309ieCxBIFelwWXcZB7ld2jAq4SWaZZJh0SeDGKiuz7Wdb9&#10;jNARAfzb3vi3/xcZOMZQcesNHrSMHt7dJ1f08TLwGD3tEjeWzaVBTDPjR/35JieVWRs2gkwSvfGm&#10;qmIDJTV440N6+yltwQqcI8QbXUrZGC+FhDGApQC3Yql7f3C/gwGGKNImG8fYJ6SVkYWj1y2KUpoj&#10;aDEJZfh3h8l+kDgaVRIBWEXQRi/d5hCIx+3R70blMeRxI2j7lM6DgnhAWd/v6z7jsEeqlJYTnBqH&#10;jjen//vQ7yidH+MuAPZGQQz1Tp6+OMrZGPfkMKTLQvzIBvZEyfo/9j+aPr+fd3Q2xFgwHQNWVRrP&#10;BG0xkOaDeuaDvKeOMAQoVN5WoiyWj+IYc7NsgBI3IIx0sOwZlYFnr9oAj5dcWE9cLptXoEOWQKoP&#10;0fQeBLLlMhbIbmaW1ymLGv0cZp53wK1hzmiBp1eVAM6CXtcogb90TE8vePflHbTL6WD6vEOpVvnd&#10;wjSgeLAwVTO1O9yibcC/rjL26r1oJnmzN9Xb4lDGcueurXm/tMv1F+a3Pxs9k34u2/5T53j6uoB8&#10;9spy+pv3n08fnb2Rft2KA03m+It+FM52C8sZg29HJoIer+tfN4E9a6xQZo3IdpShF7kxXGQr+tzV&#10;+fTkuWnjm2XI75JA54KxJqttDgK3NgWzGe/ZGUvg5jJA11tPnUgvcC58Aakj0OdXX76dPvzKS+lV&#10;C8uj313ynGGCNz/VkxEcRAYeUJJeQI18TvZ9+bnLvLkGXJD96TVBGQH89fefSn/4tZczve+XX7ud&#10;vvHuU8rrc+kmkcQbSCZvm02/FlztW8czf8uioL20G46Z1FKQ8idvbAn2M1hby2lFv77icNvdQnZA&#10;7rhvFn2RqGTEmp7IuGMCYNrruXicxe8sAQTZ5Ag++kaY5wvoOcEeJfQ8BdWyHnRK1mlGzKggjK+m&#10;7KkhDujGaOqNi/w3GTiycGsAVRmhQltmnNQIZIos3CMQegVCn5/vi34YvXFTAEfZvOBw6MZXnsBz&#10;ntSnzznoooyOHjhsigIRP4k/vgbBX8cn3woBiMy8xswwpJelPNRbHSijI8Of6Y/1qWGA0B9BJbii&#10;V45yOOiYUQo3ImM08uEqgzZHLxx+3eHbHRk5bpGho4Ruc+hEr9scDDMB3SV4I/OOBvlE1h0Ezg0K&#10;2qHf3AapxGI090jLWCEykzKWrU1hRj4o+9nTcoTaKErd8qlS6hzmXICqbOOesmGm1eMYTEZMRS2F&#10;6Xf3fyl9/gC5oWDZV7TfmoljUOMCvXEEL0RY4OUJivJRpAy3StraDgSLYHeNXgS2XCRUf9JeVFK9&#10;LgvEs3hsFRA3FADSjumxj9jTVGynTBGbnQKPVWkbYhGaZJUs37pAqYIr3WpklQN0KyOcbqU9zhbI&#10;B1nkHipVPpPxPaHfLdNzl4/hOI8X8rW2OhO4VTFtDHHc6UkxNXlbqXiV0NrPXegfSL+y1/VX43pg&#10;yPGvejfTf+p/f8Ec/qPnX07/JXh/qbT+dCionaeNlc5hhF1If0sPfJF31MY64osLYFFm2kGCuAat&#10;ffrKanpK8F8/Q9+7p7S9uwXpnRcE2wT6BAcM6iPD3sKLvr5nteRvlEmvoVU+e2UlPWQt+szV5QyC&#10;/N7bD9Ann0yXEDNWl1xoSudVdMc1YNU8D+lRs+lp45kdXOYrsuYNiPLsVLtl5BMUTrLsc8ZHL2Jm&#10;XbXrmHXL+9Dpr755VwBfEMDzRkxBGAG4EU+85QC5jdJ5cs3FrAe+csY2iagU/D1vPncxU3af4JC4&#10;JjDveJ4rAK9n751JL6sO+olHwnxvle3uBi+vu2fN05X1S3yfxvGqV/W+W2EFhOE1h6IZQFg/X6h2&#10;QvcmY5wB46A+F29JsYOZAUBvMJPct/wmWLtC/BBUyAylEmIcqLTgihJ6UFDHLdRHnWbPEcBLAnXO&#10;jHreIu1xh8QMYCvK5iXGDEsCeJbH2IbPbY+d0A4/71UijUW/swLk2rJGZ1XFMO3fg2iZn/WjYXyn&#10;Vw0JJa73Ai5zr0zZ6BCpCVVUGAsI5CBmxHgpFEaBSEcWDgVSWPSWI33EnPezUdFvxkbB7fY4kXlH&#10;oeYRwHELTvgY+meAbzFqC7T+kZ7xsrSwqzxRxmY1HmGypUfMOEp68DklLwudGq6TMaL53cNfspXN&#10;gBtHum6+mCrJzFaJG2OiPKBRLhT4qAMgwK6D5rKP6TNzlKw1lExh/5rbo691XyGIG+iDh8JHa57T&#10;AnVTxRBpFx3w/nwjHR/QQYuifvcwcMxemlI7iYodHiWAsfJAyh00ZfrsEuVziU3mRxwWX4CMh8FA&#10;EDAq0CjDReRxy8XzlMqjDAI2n5vzPN7AAWJ6lj4de3bVQqwPmm8XY4TV89wq6iU3LHo83bF5Pm3z&#10;pl68g4gRGxORMogoPsK2Sv2+7tvW/yqhZ6iObE4MosanZIM/W7+eLnN7nBa4qwCSU3ykznLTCEH+&#10;8+iPzz25Cf09lb795Tvp/RfPpWcYd3/7g5vp6++Z4e6OpqunJtMFRmZbHAsfBJ/ZBX/Z9+7rNZ88&#10;RyHEpfA5rKn3332QXpGFtzesAvFcEbjbnmvD/bgR2OI0y50w09PjbWJ0nTby2VxRLuqxnweCPU34&#10;cAlVc08wXdiexsbazKDR33r/GYyvLSSPncx8+gWsry+/esUBsyJLNWe0x4FinwWuXTg5nt5BAX0K&#10;PXNvw8odh++LyB/vv34XOHZVr38RXZFOWJabldm2lfhPooZePs5EjgHBjHHTIgR6z9z6uL9hlsRy&#10;UO/bA1nt0GMGIJVBlpW/rUCmkhJrfIII4v+GILHzTPHmgVENAroeLTH40M3mrz2yYlApM32yoAgW&#10;Vj/21iAQaxriHJ5l7ZDqaiqp6GuDPRYldL/njl29a+xtYpNkBOwal87o10cBa3EAnGTsvyaLD5hf&#10;jyu3FwR+vx6/x7hsVP8+ZZ7cbEYcTK6w8WkNby2vpyM0zUCvRqzBEC3Eitdw0yzipBlGAWGAEDPd&#10;DLIc915zr4Onzy3YZ+P01KNBBUU+GVX+h+AjbmOIKI/0TRSnMXuF6of5WFUdsl9X71r2BDED2DxK&#10;00kWnoJ2X579PPtlWiVpNbldz3Glyx5u6i6+6Bm80zNAA9sQGvWyJRhNj5cqqfWwLbJjtSyeR7iw&#10;r3ZfOtR8xDa22N+rDFaiZ8AlM8Fsg/Js+2VifekT+fYAWRL1aLYsXpTP/NvhEJ65UZ5DksuV/UEQ&#10;KYi+VrYt8HvFUMAcFMw85Xo5TvWhsiOZfTTNzK9X7rOAoYA61oCXLehrZ5BAeFYfrj3KXRDJQ39+&#10;wIGzTx//GKBuq62XJ/VzdhbfJZK4apxEkDB63saI83reM0ZIZ9OnU5dIB5E0cJw/la3T7ovpn07e&#10;SZtI75N8jdb1UOfI8nbWRgTAsuxGRHDLSEjgfgsX+jyjgHnEkQ/fuJR++MfKYaDVNcG6p6c8w0bl&#10;WXTKHYj1g6ur6R30yucROc4og1+EJn8Y6PODS0pWqzn0vIE4L9HpbkKBV2IlDBLHCU6SIdJf1H9f&#10;lhUvKOuvnQeW+f1n7+qrjYzeIH44pWffVSV8/Z2n09tQ6bPK41eD0vkckcQz+NYPeWL53Vnjui2H&#10;QBBBnvSarkPHb2F1BR3zDPuYE3Sul3AEXsbueucVbC6l+4bXNoN+Gbdtr+Wucvske6ItANuMC3+F&#10;GumU8n/TfHnJwTOGShlz3SrZtE0p2aYk7svogknrzIR7jZe2WN/Mc9AckwWjJ64i56xTZrfoJRso&#10;gOr1lU3BbirDA4gsiNHVbJ7byMMsZtDxGG3K3nKKoFao75SMHMDVkHJ0TkaOoD3H2D5Ww04qpwOV&#10;HhPEkaVPKK0X+Xf3xWaO2HHEN2zI77bbczWuR15QfYUzSfTCEbiBSAe/ujOUTFRTjdhVse0wj9Nm&#10;NnvcCOAifOhqiHXQODtilORvivswTYyRUZTOY5DucIcZ9BqDBBMgWwRy3B6ZRVFcO9tvv8sR5tO5&#10;AqOcsdznPgtkSPTnDz+evnR4fzqYcyztP3g47QNaHUKCqLbJMB/4tb/uUb2tr9EmC8jtOgT2IP/l&#10;4BUX4jzPXbXzdF15vO1U3PAmz8umzOyKHQKFHqNIxjwgCD938FB6NJZ4HWPfI3A/d+CgGwT8mKBi&#10;OP9o1hGiAyyrfiW9AC6HUBcz0zusVD7CBfBokbIbHa7SHuMO9jT5Av6YPr1J9RC+0dUyf6Esnk9i&#10;mAsky9PPV+rXmqCllRhETzDg+yJQ60tmzKFq+dY4oUQs+J4TxNPWmoZUEEUys8t4xtfEC58s3E6/&#10;nruafjp3Mf3jzr10Z3I+s1YlyAFbTvFrZHm3bF94IKu9fP9U+upbN9LX3onZ64300r0Tyuql9OWX&#10;IcJPHufGQVSvNN100W/qY69hQF0VEFdspwsG1ssUSbsCOMY/b5nbPi0TX0J/3OAKMmdsEwL9E4zZ&#10;NgEvEbxxvxzgkpHPfWSMGxch3kZO7712R6Y8L/M/lxkhRQa+yP3w97/8rJ78pHK4OyOweP+1q+bG&#10;ew4fJTPG1TSm3Ak9/WWl/TtEFB+8cgX1ck4bsCXoJ9JJRuRbfvftl/1tzxiL7c7JeE1pQVm6Gq/P&#10;yOg4QO+knn0jSmfZcxvSG9/bZOa2KpiHjG+6sK9KHNrBTR5RRo4oTwejN2TxsxKlOLVOqzluNaF8&#10;o/KzEW2xkc64jsFdle81oDO2m792KKdbHABDAmMG4WJU6Tmsb+yySaFRwJSbyTZSHbXLmOHnPY/f&#10;PKIMXoEyTwncZZ/hnH48mGXhDBr3kZVj8VzMhwcE9iZL4GkGgs1mxoPQ8yV9ctgPRRAPmz0PyZz9&#10;xljh6hFZtcvYKZaph4d1Nu/rWLAe1ji1gK5O5X7MkwMci/HRZyIKpbnXFuKNkSinY8WtA2PcaCuC&#10;N+4fOU2cUNJy2IjoSwJSYAis2KrwBWDW5/YhbDy6Px04xCHj8KH02JED6cCxQ+loDgT64P706KHH&#10;ZMFsGRGRolwPzAanhGPHo8WfJ88rs1+4JWNgN4afPMHsbvQqPuotf+Al5cC1HoYVfIdphfvPxMoI&#10;ax8LDqb//jjSyBMH0u/sM8bab6PbIaOeQ8dk5ByZ3+ksgMv7SjL+1JW8cQ/mo0ge4GYp2L9wZD9G&#10;lt3GWEBHjY+CS12N11yGm12AZhljsAjsIruQHxeoxVwgy5DoG4wQjpaZK0PdD0Dd84jve4EL77XP&#10;p/+cFawrz6RPVlnlrFj/smrx94oR04QdTrNWpG4/k/5gfS9tT8Rmgwka2ZG0t8zZggncbfrbZ7Cg&#10;rp22uIz65/fevpG+Q6T/VQ4bX33tcvoaocJXXr6YTuBbL9p8MW5D5DCEdqCtOqOVXeCh1O2QWp3p&#10;kvGWlK1kikQJV2XSq/rf61a1LCmXVzIjDyVe0CeNZSKQ16iDwi5nR497RpCeByoF9fHKuVA47UKY&#10;r7Hm2TU+kt31se++dN2BY0k7ksa9y8AvY60X7tvT5JCJ7HtqYzhdcKjsbQymb7x9K/3Jhw/TuzL2&#10;fcjzitlwBHCop24TaATAdZNUcSXKe69vXXWwoC9fjRmxoJ4Gbm1hPG0rV/eU1qe81k3BOWnTRQgU&#10;qmXNTllmQUk6DgDblBVPrc2glM6lJSVwiBE6g/8sAFsIAxoRIrpwicdc5JNK2X7jqzGz51lz5Whl&#10;1v1+iCemyAk7BV+AYoWM5OqI8qN3HiBTHPfccyyHFlgPdVJOdejD5z1XAFyRgYeh5HEwzgjYzijr&#10;o+T2Nyzw0h7Uk445uJeV1xPK8HAGnWemMMOuNggYcQsr37AaqtfHFymf862QiZ3OLd001BlPawku&#10;Y86nCsmY9uGO6/FH9MAjXveAjBzqqRlIfQRxlNCZAO6crk+fy/rdDLGhQOCWjRZlnCyesJnwqM2F&#10;jx+R/fbtSweOmKXmHku5+YgRuUpcAXy05JAMh0MMCCvozkJFjMXgRAG0tnX9yhkC+hLulc38mbtO&#10;GVJvKHU2lDirhPS+7rKMbOhyY9p8CSXv4RTdMNG2sn2f8vd39j+RHjuclR49aLQlMMuU8TWDVCIR&#10;uIIyjOJr0fqecJg8ejRb5jb2yj2KUQZAI274gsPmMLvUWqh0CfDrSOkx/TT3S/PFKK33l+ZzEmTY&#10;XW705BQuMQt8TFDvq/C3Ac4qGLj3KlmOsx/9h/UbtiLaGnGK19X2y/yuXkgfR/DOuJ1+mF5YZiIA&#10;UV2QdVfiwrRv+Kz1KiGOP44ZtaQiOG+/0VdfN66Rbd9STr+qJ36dQd27D08bG22TxvlAjeWqAW/V&#10;MITi/IOpAGU0bi11xS4gQWRm+bz57xma3RP0xqf5Ni/GOES2PUW8vy2A15VxJ9cnlLv6OODWCSOd&#10;GRzmARLNIQdemOC9YawU8sE7svKzd3Zk0fVMAN86b7Oifva2Mjn0x/euAdQuWsnabZsiPval6McB&#10;bX/0lfvpD957Mn3nvaftbloWVK1pyzqbAN5efHpPxj+evvreM0CtEy4yi+UE8I6e/DSk/ASwa8fI&#10;6YRSf4fH9a5WYypUSfjSLcwAKtnplBQWYFsVA6Aa07Kx0opA3lY6xz7mCMgdq2oCZBpXxnbrlUO4&#10;EKqlMY+zFLPcoHDKtkGPXJLpT9oAuSQ4xzIWO0TxMnUpJLhC1o5+eBiCHBktJIsnHRRLSvRAriNQ&#10;wkU0DoKF2BHFjXPB/3UKrgoleWyonIFqT8i48fWU54h59TSt87JKYZ5JYrfyuU8JPAQ464tl3cZM&#10;wcCKRW0FXDhCjRSC/9AYB02zM5hdoXfO8J715l5Xr9ai16EVFUIouPqN2IIKGj3xI1/MfTw9JlgD&#10;NS7izlE2XpxquEV+/tiXLJMWBPlWj2JSHVXC5uVCiPMEsbHR/mNPcLHIS517rDu3gQiCsmJYr9py&#10;VJCZd1UdYy+SldodECP2FfVTBjVarF0moMuokYr7OGJYu9K6Kutcsg/oLu3tAzTAh7IIaWM9wsaX&#10;jsjChw6nUvuA2oFMDQQXdVw7qlQJLeaxFQC3fV7Xlw67+dls3sb5yqaDAvcLDpxDebYwMOWradcT&#10;A7XazNQavSFfJGg4ACQraYh9uces4nDB2H2USxYZi5izEEKK3MZkhl4l9jBGzU2rUB9aBv3mxFZ6&#10;2+21gcX0Jwt76fXJpbSJQjnvwpkLmRxgZNNaldO2Hm6YG64pH9eVxFdOzSFsGL3IbFcJFc7b3n51&#10;ezTdpizaY9ZdU+x9K8tzgbEk5Wk9N44bbBfOrPJyRlbt1mcNK+Uu0PfuCOQ1WTfIBqueI7Jv+FRt&#10;umiCVxxWOGetJd0UMMcF8YLHmB6x6lUve4ci6QHG1XnUyCifn4x/o0x+OeiTsvPe+ghl0qyAhjA7&#10;bE7zNJ4cqJZ9pzIl89ffuClw76avGDN96+27Dql5WbIqLY41GR9t6H9l9vu76du/R6NMlxwBfByy&#10;uyuAd6ikNskRT0LKt+OmQlj0fo0IqoEon9nx9Mo6g7jFU8M8r+lvgwY5pwSek/mG9J6heFrWj+6s&#10;TRB8zADPInPLkJmgxbvG1uoBdrXZURTocwBYs2a0gwFoCbxeQFEdsKtSqR3a31h5EzrmuEXAx3gm&#10;0N4pryuCOmSHy3rdtXDx9H6u8xcLfXCY5g0AkUZRRycEeKyOzfhu+d6c17dpVe2UsnwYdXaQTU+/&#10;cjrED93M88LbqigCmA9WLoplqRlxOH1Epu7TM7fGKClDFvG3xOHmsWOFT4+sH2qqYaOkSQE8Fhl4&#10;n2z0BFFCDgFCGSuZaqL3On3jY/ygD9HmHgoOtLI5G+EjK+uz+5xsiiLlbsdxZcuTnArucTu8BVYX&#10;iLHQrBDyW91ZltqI5Ltsd8j32MHOqkeNLKuX+WTIRx0Ah0kAgy+dbyxUMQxhNsLJhzA/Ub4/FQug&#10;Y3rbQ0zo2ulzu/GbOxwAdeEpPc//mEopr/BIyictzC7ISYdyopQ+xK+KI75N9o8fOZY+v+8A+pod&#10;SAT45cZQVU7J+tgqp8zeXwRMs5Mmnz1OhZO/VmlVZj5YjHBQhLhQKOt0YAh1+BAbnHj1OLxD8aZx&#10;mhgDKExbw7E2pEyKEkf/M+ckzgAdVpPsyoyx6DsCKsYS13eX9LHb6Q0joedIAs+td7mg29M5XljH&#10;Z/UzqoshVrnzTL7XYsMEQOjpa0ZGYbeDgfU08sY47+ceVcFJmTaywTzG06b+NrLyZljcMKM7a2x0&#10;2oW9x/fqMkudi8CYk1Debbf7v1Ea3dezPrh5KtO7XoSQX1VaP0VT/GyIFggWdjzmhRMTzALOI3fs&#10;IF0UqSLaOXQspxf0yO9iaD0HUHvh1kb6plL6MrHFkHHRcaOk2xDqLxtHfQUV821AVgTwtL9pXUY6&#10;LkBWlbfHETc29cDHvVfrUQ47OAf1pfNRgvq5OPB2/Y1TstWAcnISTTEu2EzpKLiCnjnmgl4UNAGS&#10;3bmwqbqZM+oxytK/xpw3Ri2BXve54ONCHw2/LQHXY24cs+QmSqFSM+YQSEz4/AKh7vDZ98aeK31n&#10;BO6M8VeMa4IXHZ/rul1RW4gfsbCuSz/bE6ono6hR10hY9A6hYta7ngaU7it2Si1TPC1Brqc5XU4w&#10;4RtlxjfCy6uDY0wlJlZR7D1WRn+2EjXM78209cFBx6w2Aw9L306jojBOHPbY0Qv3uXanbNwYCYM/&#10;rzE8xB7JQrgI1VA+DnMpdDjjpzzfBDQSwEf3pexsmVfZXFhIApjjoo8S2qinHJo799R4Wn6FZ5LM&#10;OfGCE/NpKo6FFs4DSkC86BIC+sMFj6fDAKrCWiKDebxPGt58qO9+PeuhbEYAB5XAh7L0uSicj+ur&#10;9yljDxlB6WuPYnh12GzYQ9DftwKBcxticzNzgllag9chaIsKCjkdCtqsrPTfv/SYuTR2mMf6otL7&#10;c08AwA4fTu0omo1GYznAsqaMq32RLA3IIu4uZvtSSWlSDgA7RuRQwj2ySuYro4iqY5TeyHljGFLZ&#10;F6WMNzQCOGxWpjg6BPCxoe/ZhFjG7aT9Rzsy75oyL8gAxzlBbkJft2Sa6wTzr8tMLxEr3DQyumzB&#10;1Vmm3ycxzBaY6y2jFe4ItLOEClNagzkZ84KlVjscKmM2fGKBs4hDrYOdT5tbPZJMBwOEyLibLph4&#10;nhMy8Wl2N7ssX8MKJ4zqYg4dIv5Ah0NZdHUX+wtDKySDD7l23ODAcYc88JrsHFTOHWOn6wCo91+6&#10;DA3vTyssic5RS10+wSqYB9c533se1fN1oNyXuYRExh5qK8uMpO5e3sgE79eNo94EZr1K4XRKOb/o&#10;Io/g3RCgmwJhJrZP6G0nXJCdtZbQMQCYYyIX4N+6XnidKGLWe95muhBc5jH9X+h5Z1288zLyqrbh&#10;nH54hnpp0MF3VsVxwnsdUsRVj7GsLx0S7MF5jjKzJ4zyzIv7w2fL1/3RlwblUnZuCxDMKCdArymv&#10;IZ43tmDMmSSMCeLopeNQWFqgscYt33a4hDdXcLJH/fyUvynYWTH2ieXta8uopQ7uNa9nHpd6SiBn&#10;lriRJYYdTwunzVguXmIFzTG7jnMsg8uXifPDSlcp3RTEj7DThT7HHHhIbx5IdBBFBlUGMdseM4MO&#10;QKvHYfRIJbfFAohsDr1s2UAJ65xYd9iQHj8qgA8/kY4dtUJU8JZaFZEr+4bEq5wIoNlys+5z0LvX&#10;LQO3/Hv4HEfHrty0/yhgC5rdeQLAYDzVgaBREbxo4ogqSp+WVXC68nA/ZPtQVoGtc5RJHB73ZcvG&#10;OUZGAvGYg+Lg0QPAsgOpiw9Vv40OIyeVMvy02vGJy2ttkBeAxRaTlyqXy+ygOez3fuexJ9Lvyrqf&#10;P4h9pUf//D5B/Ji5ciX6JO/qcgqY+rD+FMBHSxxIZsz5v10v4rGqzRtblGmN/cANQdxltDHowhvy&#10;AXU6zccj2wZQEv1MiMJljdN6sVN6z+MC+AQQa80HNoCMsArEiO+fZdF6BoEiyAp7/J9fuGlH8Fk8&#10;4r3x9BSm1flNhA8BvOKC2SBE2MKWCtvZIWBWCOV3o6QlYrihrN3Vz67yoFomVogtDp3K/SoVVA3W&#10;WZ3DqSu2KUBJIwOc5291SXBeErD3+WQFMhxBdv44kghQ7SXuHc/LkPcuMrjjynGDuugsoGrbmOc5&#10;INT7L1xKa2N16eIGz2pl9NNMDe6dX0Tv3EpvMSQIgsmbZr0TkPwp9jqR0d8EjL1L4fTNLz9M3zDq&#10;+oOvvYJueQLTykIA5ekZ78dph0wcVjNQ3GFuGEFdDMucRX3ub72vgrccdMZJwbfMn3mReH40ylNB&#10;Nxt9qirhgcPnvPd2mOjgOJHIoiCL31uGQawLnFAbRUbOPI4Zal8QPGT73vDHMlsNmeEsYCky/Zgg&#10;GXM/aU4cr2XOoThpdj3mdXe5JpZ93qtapHXVVCyka4U6t+nZJwT7pOeNzZTtxj9xO27H0pzPfsNh&#10;vqGfXoCHhHY4bt3K49hQUd/aYZNnU2ZxW2Th/Ew5zb2DTjjcOWLrxJAgDRvdoSBtIHEEQBdz4Q6H&#10;0KSDY9KBFra8j1RhVZUjQzyR+0Sq1mM2ynaxO/exA19KRwVRrgycb9dQKT5zGQlhTYk5LLZUIMy1&#10;ywAEJInhvUGB+7up0Iw4+xBVE23v+F3w+S6u6B63PVsIi/W+WSSETTO8ktAGaxDk9+uvD7Ea2e/2&#10;WA5lUxh/mf8ezKIU0mcfzgoP52IWPvoJy8Zrlfj7lfS5SuRyYEd5qeBlWVpqyH9UAH/usX0yL22w&#10;Q+ExffsXlNSfezwrHQB0lSuRmvWQ7TJpGYQxsnFu3OJ3/X+xuWHA/V0uqF4B1C1AxlD7MqewD7Tf&#10;MH9UKTMM0p+MuZw3NICETaOD4zb5hZTulA/3OEAp9gDH/XGn9g6UdRtoswmRvWTc8iQbnPt8nYPn&#10;/PYzp9EoZUnjocWRkL3Z1ojcEBzi6G+XQqXDc2rFnHTH6X885rqof6fpfePfywgRQ0C6XmV/h/K6&#10;EiBXVqbnd0BNe817SstdO5h2IdFPCuJzYSH7mwC+jaH1UEa+iSxy2vOfNuM9x6Z2Z6GT1c8Ss4Fz&#10;KgQHCBHJtZMj6Z2HZ9I337qb6YG//sY1c+RLQDB2ufCJGXY7l/X4d/XTb9ESf+ODh+nbX30xfevD&#10;F9Oty9taA2tQURd3Be8JQbAJwFpRPoe1bARpSPgi0AIB/q3oPtw5Fv1MZNWJKGVd0Isqn3DRiIy4&#10;IgufP2GzJn7zUiZrEug7FGYQLJYcBqcEUKDPQZ+MLD4qc40DsYYy+mCYi6wWvfWUz3nGqCuQ60B1&#10;A/lehvq+vrCZ/mL5QvrGwm46Zcn7MJZYeHldOLViFaw2KlbrxOGgN48M2RDsMJXcnCnEBkHLqMcO&#10;BVMoiUK1NGJTRW9kYNshIoDL9MHhzBE64cLwfhbQFYzsamiDQxTRpVcPJ83BcPP0+DP6+AkVSJ/A&#10;HQOUjcnItebcj7ToWYtpdf/bF/8nrS34fo3IHkniyDEjF6huoZK5SM9YomesNGqph+AVUh9V9xbZ&#10;eDKQ6pWnR/MezwR6WQGvq9zD7DWPpflnNPt3OlPHJUT0y23oiwzzGMnVEhS0QK47nep54PoD0bPy&#10;DMqyqOmojW7h9pgFfDpoHnzI6OqgbQ15LsjDBdmZvjZLli4uzEtVLtR687+YGUYAR+b+otHTYwL4&#10;aF5J2ncsN33+iUPpdx/3OGbFtTYhNOt1IoDLZa4KYFF5M5dAYFYh47EQYLfjzQ57w2LmN0D6NukD&#10;jV2/MRoIpk30OUNhz+KDmXI6Trv4IvNesZXwBM7sCUSKq2xpbhofreIlHwfUXEPuP8c4/STEdVkw&#10;XsJEevK8cRAE+iUa39scNrYpflZk1gX+UmEmECOkreA2C9YQysdmwiHqnTGKnR7rWI4D12I2u21X&#10;0kXIcLCjVmTvDoddp42GVSXZqdZn1czIPlhGobc9w7Q9HCf3lLQXgT9Bvjg+x596osk9HnbMeOl7&#10;A1h7cHVJCc1fi+Di8vaQzDsjI19gLDBt7HU5/fGHT5lrn/Y3dslsJQ6VdmSPRSDWiYxg4qtvP50+&#10;ePM+P6+nqKB2/L8gBD4F93kbkLUexvKy3YSLcFwpOOZwzASy9zr612GIa0j/IlDDqWNQ1TSq7wtD&#10;upAJDthkOKAU7QBCLciOpwTxXFjxyIrjMu+M51tXhWzIxFERjSqZJzOlOBRaqRyBPP6bLDyoj+yL&#10;7QdhEMBBJDZMPFxesWj+OWIWo0NcgL/buJYuDnFbdRBd2ENf9ZmPKK0nZPzIkO0IIcEdaHA9jjhM&#10;FqxmiVFQLypo6IXDGH58YgwSbXGabSNNHV0ZIKvECCxjbMdlMt9oqdIeqZpY+KZayBjee+yMkybw&#10;NQJ4etAi8hD14zqMy/ohV3ykklvkwfJ96Xce/R/Q5n2p37rNcoKBfOVyeRHHygJZ0AVR7YIotiOp&#10;ShauxowqNuroljFKlG+5wK08wV5sJlsjsAoK9qVBi8SWrWoZvk8belsJdAcatwVNM9esYT5XTXBe&#10;5Q3Yn2eHkiA+asnTUeOpI8ZBRxA5DgjIQzYgHMjSLx/Fic7R6wrWahzZOr1RI8CgjdthvR1J1f6d&#10;FaMt8+LH9c5HaEj3Hc0TwEfNslUR5cwJlFrV7FyafcAVzSU2vLE9IUHMVYqXmwXGsq8WJdaYMnnU&#10;RROn8biLakzmGFVKxa3XvDjmcaNKrkAsF33YO8rCc7ize3rP8FW+z4Pqoix3kun5OqDpnB40FEpx&#10;W/Q337/EyE4f/ArF0TPK0qvE+2vmvNHLhgA+VDwzgJ/I6hF0aw6BeQESM9WTHmuZqGBZRl4H4AS6&#10;fRIXOjLhXXPXkCJGRj2DjrlqhhwbDOehvjEbnrc3KXrHWaOXEBPEazm1qjzm9XUHv/kK760rAvg2&#10;L66QMb75QHl9YZqMUWa1h+n+pUUHUlt62wjsD9+/n164s5fR8455rDCJv2BheXhMPzBb/jqxx+9/&#10;+Aok+hWG9LdlQWUwttgMN8vj4dcluNYEcZTRMfr5LMNGUAKa9KoDLv4pFU6ASCMArG4z3y6ZqVHA&#10;dtlj1NnK8oadbJA5Yo67MT2SPlg/kf52Zi+9O7SYVpTMI/FeOnTnqY+GgVXh0NEZRnjug5nV5NaJ&#10;vTdkXLM+M4aEMu69hwA3laezvf3po1X+ZlMYdrP3BfIzaLI30lv8yZ+ze2vHlGEQRXRRdt+I2bu+&#10;uyH42IzwhmEkQwC7HofGxPi4dgu9lR58eGI0s76lPXZEKaPLOVOWRy8cC9JDG6x8LkLqCIpldZ0M&#10;jH45qGKcEMCTkOzx+DscQCHciJJ/WLUYZvSPHOONXMrEvLgDL7gEaEWAUE60ny/zlet9iwVwiT6r&#10;DlpbZUYZJ3ujeWqVHrIMWBU/l61czdO3llBqNDj1G/ScZZWH0/wNp+DbK2nqOULv540zuEO2ATyO&#10;KM2/KFOX6WmO8Ql6XNY9xiT9SG5uysk3ikKlzIEsZxtbZQGqcpXVFczCwjS8WU/SYJlyo8BtRY2r&#10;r8pHi6OSEsAHzIP3AcSO2Q/82JFswUs3jN1VDeVs82Y0GVU0KpUqjI/iVqaXzncgVbBBrQ1fXzYu&#10;/aEHlaljJBFIXwTweOakNTx36sWsMvyEVwJwMcKJPvckZPK6me9rT19M12XcKJWvuaDPokSexh8+&#10;aya7SXVzUil9j8zwriVlbz55Mr2in7zOHmdN9pxX+k16rmEk/5DcBSf3pFI5bsexrU7ro0MNdNbo&#10;J3jF2+an60gSkQXPbk1m2FC3gFPP4lBfxXPeBkadMXuexUeOLYitQMRec+8JmTwy+JWdYFEJfADZ&#10;TcZ19zhwPONweZbjxztolB++ejk9sIvp7vkpgTwrEyOoANTeeOZkppy+r1ye4o+1hEl1ESPsPDT6&#10;PKLHZcKND9+6n/7o62/YLvEWL+o9fw/U3AEVQRwElwCqFlU1cZsRZBMuyEmlZoBMfUrHIdk2TOCj&#10;zA0mVm9I9wA8NdDZJpznulg4poWK/Un55KK3x2fSR2t3CUoEHG/uv5jaThf6TEcybQ9nEMHUK0v2&#10;GyUNhdTQ1zE3nlbSzugnTxj5LAHXzpxwEG8vpCXZ/8+XMfHCpBBp56drN9JfzJ5I/z5/Lv168VL6&#10;o8Xj6axsGH37aeaBsREyXztXzRVzzhrZreOLGXnh4LBe3KRiAslnRADHZsZWqqpa62KqW8ho7Twu&#10;l4WDkZWPzx1eWaEVriR6iJWpsThvSikeC+ODLBK9+5jDKeyBwiM7Niw+sr9A78sbud2Cs9ZlyFjZ&#10;IcRx2+wLjsm6AlH5XKW3ahKYjTVsYI1lamStlmryQAFbxlo1MnAxZLoeF7necrI2gdFiRNRAdrjM&#10;jnbn/eNp46kJm8WbWW4aE8mS+/S7+2XeIwWC7WhWyrbyMTJwBbuUalv8KhEyKsxF6zxPm6Dtkh0D&#10;PGiCWtY4RJoEcBvjtLqKXL1fQcoryJOpswWxwHcYfEm5/YUD+uj8PEELUNPbNgvkCOJKpI3Sct7Q&#10;MnpJqYPJzDBWZcYB0RZeTbL0b4njQRiPjBzlUmbkAN1cAqysmg1Gmbupz40MdMNakucBK9fMV2+c&#10;nErnZMM97hqXaIN3+VQF//cU5c1VI5qTfK+eFsjPCZgr/r1oX9KK8nJOEC8boywDtDIsJtl3jUA/&#10;nue4oD1N5bSlFI/sG33kkhI7aIqLSu5J299njJomeDSPOQT6rJLpxD7rVuJ2N5XKwAA3h82esdNl&#10;Zu+BRt8JkQSe9m37eJ6lTHoKgeM+z633jJAigG/skkey/HmOVvk6I764vfMs1w7/vo0ZNud1D8vA&#10;saxtTj/+4DZL2ntneVZfFMRPp+/+wbtpzzhtSY+7AdgJm501rUVk3xgZLasKwlguMu1kaGkBTAMC&#10;uD/M2xH8M71qBLZgbo01oZhTtTJvpWptsLQmXeSOcra1j+FgbO1gqj9+O300jLc+cj792yy/sdEF&#10;JBGvUfU0o2yeFLCR4YdVUbHeZcpsdgJ4NRtAlFnymspgT/AtwzVOQo4/HF9Lf2hhwIWBQT17d3pn&#10;ZTX9w+pe+s+1S+lfZ8+kP2B0+P4affY4BtrgVFrt0CIsBiI+LfMOuu5ie6LS3vhoaGRID9xrR5K1&#10;rDyfawkbqpGESq1MCYlh+EOHQqnGUvGWDqtYwypXkAYnui+Wy4ewIcZoruMwxA99cBGHj0ceO/wF&#10;SPAT9LKG2rYjDK10yXiHZdNsGdepovyswGKqRjRoFJTNArBJ1muSkRvK85XUEFDB1sqgu82tEULd&#10;3oilwv61ClOrnfxwcc+2B71vZxsFEdT4URTJQ0VlrHaUzIUl6QmBl4ubmm2mW620qRe0TdhHXVRI&#10;re47ZMvwDe4SXB1okC3M0Rpl+cj0DV5LlNRHj+FR77OU3GMdUpZ/3ugqxkkFGXAqnBJiZ6yBucOg&#10;uAQPGgG+CH+6EAgWO3RjHWeD19/sscNdMUTfMXMcCq/i3/gnxWaBILxvGuZ/5uhAwE/jGiyrZ2/g&#10;G8tqt2Te84L3zDLpnbJ0T4kbXN+bsapk7bfl9EAm290xrrkd+lpZeh3iPA9MiQt809hpS9aNbQdh&#10;URP3UyiIKw6ByLpbgKAN7KbIwhEEm6Gg8e/RTv5fRjRLfv6z4AeyAJhmoyR3AESfeskepJvM7gKJ&#10;DjHCsxDnqApuGyPd8loeXltLrzy5nXEAWfTZndvoTa8/veM1Bri1mF6+uw5Fn1Z680g21mrRDtXT&#10;fI8hbNzDvHp4fTetOiwC0HqB0XyAfGGSMBNB2sPpIkNs+SwDTxsDhcXORIBZAnXIBRvc5cFgJMVC&#10;M9kyVqCEyqjaqKeBEL4EzXJCifnD2UvpkyXU1uk76WMuoGmIqf7QpfRfPTLn0Bm3K+nnE+fThe6+&#10;1O3vj4lBAFmxmWF5ErDFlG4SMjyt5F1ildNpvBT7mAYE+vrybMa+p1s1FmteohKb83mf9pl8sLiU&#10;/kPwJgq0UKsxTFdi48wff5h+snUr/eWpG+nbu1e0PSPMGW2JHIrg7TfPtWK115ZGAdzUitTU1pHZ&#10;dRR9cJjbxe6jhmgNcKXDobJaxVHu++Gv1aW1mAzcJaYgxBjTtia2GDfFap9HnjhEuGDemgWYap6r&#10;TFt3plMlT6vogSv1wEHpq+CsUYdbXAfwaastxkE1blJON1kt2irbtvteh6Br1Bu3yNQxn2zFaupW&#10;kvYq39o5UQ65uGKQfigYUrLvPr3tQffHcFIfPwycCtNrpXNVZWR6fr9+v9XzxONERo/nGCQCD3F4&#10;PH88T6Yq8BpqHCBZxBaPE1tEAD8ho0cAB+gV9p4DSrShjOA6+Kasb2XbauqnEuOnAgdVjdInbEQj&#10;gDtk+TBe+8xk/LNbBHN4GUdAh6PhZ2QBNjPGGS8RFdyXxd7mNXUdVzmy7GUyv1tKyQjic8Ch46EI&#10;komvmfFuoxKGJvamcviWILqJ4RR950lBvKPUPsshYl323dBDz0KmI3hXBWeg3PP4xCcg0RGws3rl&#10;KEmjp/ysr1TSC9iTCB3bsWpU5t6Ox0PWCMbVDpXTdVVCBO8N9McbzAluKJuvA6auMqy/6fXeR6W8&#10;rie/eBwibfYbwRvZ9wX64OvWnEbvfl9ffGPH/B89tJWSaxaNcmGqNePc8fAOWuiT542ozuNX7yr/&#10;RzJ2s13wio7KIsEb2Re9Eci0oqyOjDyhugmbmwAFR2SZ2F0UNjgRvHEf1jh1ysuifJVXkTJTRXWu&#10;oVcA2fw4qj8duW1rpe0XPcdt7dh2fzJ9QjH2af9F9+fS302hio6p/lRSs71AO4E0TRkUZIhYmBbq&#10;omU+z8MOiqAxNgjiSQE9oo+NBe7BhZ6J1+393xXAr64upF+tCV6l+ifLnn/5Qfr58l2WwWSnq17T&#10;ylPpx+s309bMTOqQcXs6HUxIHP19DpKebqJ9oyQLz1s6Oa4K2ILQBRshVSib66xXbZSdy2OtqN1I&#10;ZbXUgFRWvVq2KYfNvNc6AcgchMXELuVcVrWP7D/6pXSMwuiwvrSaJ/Lp55bT4AqmCGVOtRK5Gtsp&#10;sm4nX6BWvWdkv/h3iyDL3Ixi2gRRu8DrriuBSlJmQMk6BcOoE3VM1htDzo95XYW+5QnqosO2+n3p&#10;EK2vXvWYjW2PK3uPFhalHOhyubK5UdCWOTRaZd5uqGqXx+wyww1Xw2FociaoBXEEb7PXUOu+TCl8&#10;hGopAvgLGTTa82RnO8GCT0o/CTUMGViH11MNbQzQqjxWPDqkYnNeZP1ORmq9Mn235xswUw2NaIb5&#10;ExpMVL0BQRz303qeaRTLJSXvxci++sYX+WVfggzvYetc9b1bsvFF/94NI7iuClLAQV/3ZnriGzLv&#10;NlXOReOdpyDI1/WOF2l2w0Q95r6r+srj+uUNgboQS8ME7jaEO7JvSPPiwp9F4VsVBKeMZk7R/UYQ&#10;b+ltd+0KPqHkjq9PCeQLEOdArE8RKVzC1IosfJW88CbhQdjXXhG8Z4n1755ZIFkUqKcmkEysWDk1&#10;ojeOwJ50EEGxLVO7d06v7BZ9e1gENdGIT/HnvkpaGPznr3/wbPqz338zffvD52ieH3K9vAv5ns28&#10;1nXBsO11xW3JHDiycIyXwvAuQJkolSN4gwkVffCwIBuGNLeFz7KyuZaxXZmFcp1mp3/aa5Fd70VZ&#10;liKs53z6qHMzfdxmAV7cerbSJ3202n0W4Q1aTUt08pOp8+k1VNivMFyYs7ZkjB73mzOn0u4gvS+G&#10;UzhuzOln51Ad+/lndQTn2FgquNdhPD+n4ok25rbqas9n8uXFDeYOkXVpxk+8nL5t1HRCMP7e5Hr6&#10;u81r6eX5Lay9vgw9MjJwLDsfCARZALfJwM3t5IZdVEwd3YArpneVsbQsFpurELUOVfr8Av+ut8y+&#10;yeN2ZcZIRCsZRxFtnCohr5i7ZfTAB1Aas4xrsmLeW3EgnXywmBbMdis5OtZGr6tUjqxbr5xuFigt&#10;wJBGQRtft+qJM9lXL5rJkFhLo8rP0VheLWCHBENf7MRBbOgxhz0cwWtGewBxY7/gyjI+igB+lGjh&#10;qFlwJgPLpgGWVRPntwnafn5KIeeKMjoOhhijdFgGHqV1BHB1mU0L+uAqWwCyoNf7ZPPfefRgJoDz&#10;kOLbBeCAGd6YiyiAqB4lSCzgCrPuSuBVAbeHWr1vP+FCBG+vvyGye3+8drdwM4ygDYO2WMA15jEm&#10;ACMxYprwQY84VGJ+emUL0ixIbqMmXhGYl/Srp2XjdWjvMrT+miwYSPTr1D9vGrWc9//XlLNPE9NH&#10;Rl4cboJmBxg1iRZJEhhqIuVmZK3P+tqqTPAuKqkHW1EXXVRn9bOxoSJ+LsrqLaDaCTYw8Ttb6H2h&#10;wY3Z70UUyQuyfywviwz82wC+xvnjPMT6jn72IcfK+0rqO2dmM4F7l6XPafLAxX4L70brHUwdgC6l&#10;M6R6SUvQaKbfz1P7yt4sddPJ9CE9cdx+zxaID15jlsfd42WyxTPGVpkKwWs5qYw/Y6vhGsAo+uAF&#10;ATylRA23iVhG1gasyvB/XcSt4QdNZteuN6w3Likj3D8CVL3WPGQP1lWBKsu27aWPes+kj07eTr9a&#10;Op0+tnqWR1Pm/1KvfVWD1wU5wcmoLE0C+lz3aGp2YL/QNAKgupNegVgHMDkNnQ+V0aTl8WOtiBbK&#10;1xDlT5tLb29ifAma8+bpt1RNy2GRpALb6epL97uM8LrG04Is24luO6FVu7SxrP8dUAKbzTuERiHQ&#10;I2OcOvo/K587INAtxmCtKJWN5sHF/r4yVjtB4iiNHp/9TiMTvHL/rtQq1Pv5fuXzaLDOXKPRq9e6&#10;drMFb4n35JF9Rx5NOYcgyUQD2fYbbVlatnZ1WK/IJVKP2yygImCbKvSbXCY7ZNlexPp2ZW1H0CPd&#10;1wugWiV2GxBrMLa5h4WnVN8n6Hpl7u7Ym2oWeyxKZiOeAsjzsTx7e8OxvrA4U+rG9rZc/XEoL7qR&#10;Ejpk3rb6Yn0W/yIjgV7f63MbdDBECd3qwGjxWur05VX69DKz4MNHAVdPYGE9QVMsgEvKVQSxPsPo&#10;JIzJJqCLgSj3e442QRzb80qt56iUiWMv7YA+OSxdIoAjYCNwY6NA+BTHfahAMmtAZORJjxsC9HkH&#10;wxXA1eVNQnABfFXAXNLrnldeX4r5r952W9l4Hpp8Bpj1wJjpukwYwNYZPfS9s2syMdolYCoukrNu&#10;sdYzLvRAbE/KvJtK400l8SmOG09fO8mWZzkT7CcXqXqAaNH3zmEORVk6A8meIH2b8UEHuLWHG32R&#10;P3QE79W4Aa/CCvacefQOl8vbsvHTVEm39MBRMUTZfwLINitw+7mDzvVVZeiT94yS7uxBtSHPFUaI&#10;NeVHIfFtBBBz+nXc7bCkxe56Bgp+bXcay+tExqY2Svvo6z/r2RFbVAUbALjogSMzj5v5hq9Vr/Kx&#10;p+6zNSVdUTbKvN3K3LDI6RDIi038sopr05+zN0p9et4WdkYDF9LHd15L3z2xl74yN5t+eoo7CpPB&#10;TweYL+iHPx62YG5MmavU/sXcrbQtk13u6kr/xpz/Uz3yH/PvXgFQTUCi5zmpjAre1oIS1EjLyzIb&#10;DlvSTohCMOiets0xSDlT5vVDArrBNV0JUK2DqYwZ9QwLrglI++4ZHICNBVnX6HRchtdvT89OfRbA&#10;7eSS3TI8d45WpXQDICv63GJl9DHLz3IlsQo9fivtc5ORZzmRQ21LeGzJ5JJGgFlhMVRKDpkvdjrh&#10;BY+0ossdO4L+aNxS6UM5rgfesjGwnbC/XtDW62vL9cHtXmyHErrfsDxcBftpZieQHcKBP4CrJkHc&#10;T00S/NZRF3+/kUWPDD0mCAJFPobtlIesEZvRawyv9+FAHwVkFZba3kYZcgCVsqTcpjq/H1m2TZaN&#10;4O0EWoWrf5/nGwk1iiBqgUCHu0KbAA40ugmqXIwP/QQK5e/QL3/hAA70ATNrY4dBgRYn6JRMFQSN&#10;MO8OYKpbKR3k82IZuI6CqamOMsrf2OwQikCNAP5sa17l/y+AO1Uao/6eGfPh6RBVh5xMwFxVJt5U&#10;Bp/HZb4isHbnkTigsvHvSzLQZcG4F9kQ2WNVoJ2WLZ88u+5nZ5SoS4gd6zLbHCpjsLKsRXHBx31c&#10;6OEVtcVPak/G/oxJpaQNEgZudFAr43dm2K9uBMdYpTHo4Itl4jFzjd+bFNxxCFzAygpFVIgXLqoG&#10;zgnWi5sjDpClTACfl/UDcDvOO2vaupkBhoLTVEhbcx3GU4AvmXlGUNdxLYmxYk97xWdzZLuK1/zM&#10;BY/9gTWnoWi6dWY6PeCZFTroVYfXZ+Ccg0wAxyEUGTj64AVBPKiiWWntSn8yspf+aeRaeqN7NT1t&#10;cfufTp5Ol3uRHyDQy40dTPEvpV8GUNXPML/d9oumU0Crc+nH15+2ytW4S4n5V3Ob+mGbKgeUzwMC&#10;WPb9ZOJp63DupLfGUUtlsv9tj/TPe3bSrz3OjzmtPN03nyZkualpwBa72WGL1rdUJZPGhK0++w1G&#10;g7fvLlnZymEUMy6IHt2yYbODvtuMulNQ9bjG+vwdwdq7enknbW4t0/72ZnYnhYhhPEZI+u9Ogdvp&#10;AIkgjlK6PWiV/rZcssLR+rb0oGc8vTownN4dGEhvuV9Waleypu12H9soOvW+oRuuIH6olIG7MbUe&#10;2X1uNdUBrUrMZeuqs9PJp/RnT02ndo4X1UgarS7yJmhvEM6H9IAjLuxOgdmpDw4P39FOF3s47kfA&#10;KWvj1gYZ7iCMH2RMNyHoGgTHMadLicF7ZK96IoInzGmz9DQNEOAagNJh9Mgys95uQTHiYAggqVsA&#10;9wOuIvMO6aNn9ErdSvI2B0kEcIMxVxNwpF4mLZS999Eu/+7jJIgOh8cPHXGaW6Ql4Ba86at6lxkX&#10;TFDuoqeNJVzNet1a/XA5VLqV/rNXdo92YESAx0w2DosuFcRvgziE9mPhrQRUmAhI34c4Aq3cEnD3&#10;gELXEDjitiu4tvWxu/rYMzHDDcmfMnfTKGLDhbvqMLlzxsbBS8ch1TMy+CyyxIZykxBBxjypp70g&#10;oDcAJ9EvxtrPsL05J3ivKuMuOSxOC7jwVB5R8p9QLt/cs/Y1bGVjf69ACWJFOG8syxhbsvQZmT0y&#10;8CU98Xkz46vK6rvRC8e8Wml/2njqtNcbgvsldM4pLp8zBB3XAGwX9MVD9MT12ppK7U27w3kJ0LZk&#10;R9Y6Y8G3XyYhvHceiBV2tOx1uXm8Rcl01iGx5bUshsWQSuQkfCAqhkDOF0KE4X3pUxm9JGDJ2gBS&#10;ZrkjtNeCLw1etiT9RFptbk/P981mMmrqkXm7oM+dMmznXvq4wbaMqTPpLy/cSD++ci/9F4PBX7cq&#10;oQFYqf+KPvhW+j9Ddj716b0ZJnx7UJZu3Uy/UHZ/PHI1fbdzI52uxRLDjgqxwRjxwxyBySLj/SUH&#10;7ipu+8ZJVcMlxoHbghfzbcK11GmUE9sROgCisSGizYizX1AvQtyvXT7td6f0vPGzI2lmdkIJzCZX&#10;AIcvVlv7Z2X0bzNxtT640hz4z+ccPCthjmgp/OBc+mhkOf2V+98bmk3/sHg2vdQ/kQZcz80YXAWl&#10;NO4yduw2fuTW106mXgqkbIZ15cUH08KeU/jaNGqhoM47AG0WxErlriid42KOkY5bG+H7qJ50iBNk&#10;O/fIOPXHZcpRQTDi+1PdnO0hpUHsLzPbzQdg9ZjDjgrGKmL6EC/kyMAtUN86WTTbHLeAT1GTbD2p&#10;5I3AGfJ4gw6IHhdMqE4GZMTotWPHToNZcEfMbQVghb4mDwHkURa3QZ187AhSxzF0Qpm1x+/MC4Lw&#10;+V0GAoUAflJJ3q9XbxPADRHA0PUmjzvg+UaUnwGsRPAGjS/64N/eApEedRt3m475sMNmUt+zDNC6&#10;ZUx0Q6l6HeobiPM5COy6LHxC5jntot2WTbdwZ5cBYAuy8GjGVrU3E3gXgF7noM/R3y475WM8taPk&#10;3paxZ7wX20rlc0CucHC8IWM+T4T/iuBc99jBsQ65YpR3F2ToczL1bY4dYS73Jl7yEgR8gZBiBzp9&#10;CcnkrH47PLduIHs8yaMqwLYzSB/HEUJOKtPX9bdzzPXHAW9zAKrlaUQQ7VSNUWJdgJemCnOZ8RYB&#10;PN33Awj1h2/dpm66rNcO0sdS+jaZ4UNOHuHvteKCD3XPspl1vNY4TDI9MHQ3fJgnrcn8fs+aXvUy&#10;s0CB16F/7dbfdp3LBNkfDW2nvx/aTb/uA1YpnT/thi63y7B+7tPmk/rg0xa9X7bcPXpiK22at/XF&#10;fnfYfqrx++m/Fm6lazLvywgRPxKwP2FI+K/DexmA63sD2+n4QJTFg2laBp6ZwsbyPszao7WpypmH&#10;QywdB0KyXB4hZ51BPR3Fj28FjDbH7mO9aD3Z3yhW3rLPageZ5+rNs2kKmSMOhAUz4QjgQdl4AI+5&#10;U9ncanwUZI72TqQOvOg+X2+jUP7HOGBuwoK8cRsw++bSr/XnPwW8fTzlvZk+kT5etMd5cAwiX2Nh&#10;AW9pyHw3aukjz/zBqdRPgVSae0R5lJ1Kyw6YkYYrhDFRgFQxEpJNe2XYLmODtlC9QH77fX9QYA2g&#10;JQ6T4A1HSQ28CqnYWIe+1d6bmPtNQPZCKNAKkFoA5swb3BfmMVzX8xYbRIfgutt6lGyCiRyweHNs&#10;WJfROyN7ExX04isP+Xc4+Xd6jEC+40AJy5Pw9213sNQgcmQBxT6nfP6S8vmJI1mYWZ/5KsWG92WB&#10;sg2tXRXAC0EggICOCc7Itk1RYcjmTUrneMywTonsGyX0bwP4t/3wqKw7qk9ejPUcoVpREcwE91ZL&#10;ccpj3wRKBVh1OgJOAJ/RE0dZetJcN+xjNm2+W8bZnYIih9vhFADlfLB/BF4syI5A21Y6bwKiQggR&#10;JJFZCHSoki4qUff0ypeVwE8CnN6hFnqgL3uGiD7uz+u3LwK1bsqy1/zMPeqgcIbcFbBBuYxe/ZQg&#10;P8uR48zaoH42xlizGRJHvOYdY6s1zx/KqBmBOUPSuDiBtkjbHWSZEtyAegb/YTCwLTAXlJrX7XJ6&#10;mbPIU7jTsXA8GFxvMYW/CRw7hd99yvuwGBRRf2uAbVsOsVWHRIzBgo4YJJk5/e2f9y6kj9pX08ct&#10;6+mTluPp446T6aNu2Wjc7qnJu/pYXmQjboMMBHsvpE8E7ccC9ZOWU5mgTW12WbXofds5hrYbJbl9&#10;2mczRt+GJXX+Xm3Tt0cFBHT6bwbW0ncEyb+PnElf78QSFART3vtZVcw4ssnaKSM4bqlb55XRAnlq&#10;0xz+rNn19dE0ZEtIJ8JME8JJnZI2mHujSCpnzkG3VRPn3N+5ezktsVSamGDjIxOPc8+MDByChg7Z&#10;txlQ1gL5buvq1l52pw8mZ9L3B6fT/24dSf/eP5t+NTCf/p0H+b+2j6Uftw+lXwzPGpkJ7sFFu7mQ&#10;Z2qa04Ei62asLQ2M4JHnvnU2dY2VpQqUyUofUjELlzzAVl3s3I2SWJbq0ef2unUb37QI8gHMnkkk&#10;+27+UhGsk2a809aCriq9tpzOK7i7kSnDXaHKiKZGcCyjBy4PCw5BnsNF4zDwqlQjHlS2QY9VrhQO&#10;BlWRcraD9C+2vgfPdkivNeowmNLT9SlhO72efln+/8vUX79Hehjp3+j8Gedc1/t+YXdDtodHzMzM&#10;zFKr1aJuqdXcaqnFzEyjYSbbY2baTdbhddgOwybZ7CZxYqrzqWesPftDXxrUgLqeqrrrBi1eE0BC&#10;A927ipE8EVeOcMQL0VApYyBw5BWAUnMq0oJUKt+RUkh9ipUXrH7AXYBTmsHTxufS85gKwPVs1aaI&#10;Nx1YR2djEuDX6ff7KF6HytR44g7TPfzswX72aj9/t0XerNdBlM8rWYI78BqFswu9UJlYKmaYVT0p&#10;o/Yw98VORi4VTeg4v8Ruuo7LhhbtLFrT9dkhGFcuulUPe3YtumIok9jk6INqks68v0LEKHvmnYMp&#10;UOMhWFFTECyIX+HP1n16nZFcEexl9u7b+/OcqbjdIq7YnUXcDxi2Zvx9eo0CPmTs36D7z1PY+nDt&#10;wvTPQ26z3664AQ6jYBtKmFHEv4IkDLtGnTJhTHHbXkVEcX7NJ8/eJNEB3rQa9N2/PEf39/O1YnpB&#10;kjlCxwpg+m6DGaYywDFWAgW0Zvi3jhGS3kUxuCFxPGzrlR9Wdcsf2iiyWg9FOCYfmxaMUffDHtDk&#10;PtDkLkgTXfiTddCp2wCh2mbkw4Yx+WO5Vz5qHJfPWile4wWRg9fv6OrzfL0GcH1x+Wtknc75pjMg&#10;L/Y75IqjT97o5AFm7mOnZIqEIKMFOETE6/T2gLiXwDjwaXNMMLnsQbPE0TSwCyg11iij8w4xM0GV&#10;876oogEMB50SwCtrAOR/DhOF/fNrsrA4SVeHPuwdMFIMzYhgzDC/VLDfDjLdDujVjrXOdmuH/Nrs&#10;lP+iaH/VYpVftFnlTxaXfNDQKT+AYfZBSyfFbJO/tg+ws2N1bBuS1zscTJt8PYzURvTAe3enYIEk&#10;YumCBQ4KpAq4pXXslrUgu1qEXYBWvexZCo70cdLpIBpUC7iLDuxE8O5CC2rXjgt1z0Gagpuis7HD&#10;lmFTk4PGtoDxVjvpMIbrbjKJdBROx9FDM1NVDqWnGytfSPXTTeCOWwjF0UpBuNnlejCd01cfcrke&#10;Tif6QNEbtJJHtHjN/N2aGKPzuR+HRcXSfTEHgD4Zj6ihoEAJIUWGRlTBEmUETQ8xhiK2VqGAumW4&#10;GO30bNQGw0tZXgpg6ec0U7i6g2vhKoFD1TI6vmsBe+jcE+rUzxtiGK5qUHc5drxJdt4dOtk+nfIS&#10;TpQH7Kra2Xb5/io8ZkWc1QMqSAG382BRFYwN4GNUDdsQ/8/yRhihC8yjL15EjjbEuK2cZS3gOTyg&#10;fEjpFunAL5Df+xrOkg8gSlxdp/ti63oFPe+NrSluuHCSeSDMYF+zhsj9Cm4V+kDZZTK4tDwiG3T6&#10;S8sYzCMlvLDEuIc6aVa9pDGZMzMmuyhiHbltBHlXYrNbzXugmxWhgwlJ7X1mGc/H+DessD8rin0e&#10;McZNUiRu8bqPLe4BvOp5TmpdOHRY+JqpF9cAe7QWsIKZPh56CrZpASsd1Gk87C3ykqmP7GW/vGKx&#10;yS+qOPHUw3aqDsgHxf3y6xqP/JkClTaIEmb243Z24CY6LwX8afu8fNiMR3cL5vqdjMydGA2a+XWm&#10;FXmvM8DuDUYzyhQXrER5liIWkj+6cCe1YlIQYHpSi9mSZt7LrC6aZjGEpe7iYZACxkppFB9sZKzz&#10;u04ZWkEPvG0lNI/3Ke4ubYg4WlnDTICGoxgL2Hk/uJkqJqcACDdnZJCvZR/kEKenT7q1gJUmyhjf&#10;DoJshUVlpSs7+Vq/3muTv7c75S/s5n+l+/6quUfeq2mTty0d8gr8+ndBxn9KIf+1y4P3OF2YAv5l&#10;b1AacmENahAaNXmsEoubwtx4WC4pBjWyAuF+DftlBfrfKrWz4U3dS+drQgOsxetgLG7hi9uF4KEP&#10;SV43xdwNdbKfAtaxuY1OXQKymwfinJKawu0KbStffL+FbBwKXEfVRO7BuYwAFYBPzXR1O/fNSgQS&#10;altbDgvFRJE71LUBFo8Wr50OrS8tXu2QZn7eRIHpyFvL50ij8EMQ8yv6HIGjRya35ir1RAJ4c6vh&#10;NiOcWq6o5E+LRLuxX90hsKLRcVrF83pnroXzrUi0BlLr3VrF5rrDaxHr9y28dPd103V9jGVB7oHj&#10;OPoH2bEXGJnvAeA8dWlBbpLBu0WnWmaPXVK3SL64ixSKEjdmIQQMG1rYR/GbyqmeHuJkxBddHzL6&#10;d1ykCOcYhzVnaJnPs0RX3eE8ccDJ6T6pB69iB/ss4/F1HCEvgGDvsgPvzw0ChI1wG+YMSJHoSerW&#10;7qxcolAvIHG8AGh2ke6tXfciD5gLfFv/LlpcHWh6bR2kBcKuUkliEe6dldzXzTw8u/iaGrxsuqmL&#10;8Vp3X70ra+zpDfKKNWHiRdIbHmAEf2V3mLC0Zex8vMaqsssDRCWWPh6Uusvra4Tdd1IdKwxuNP9v&#10;3ER/1OSS30+tyb9xDvptlVMwSqM4J+i2dNnGgPy+rE/+XM2Nl64sLdOAV4PySc0g356ksCnedqVS&#10;cu/tAQTrpsg7t+TVSqYW/i3dmCR2j8Iaw+a4DNumagfXEXzabOy6pTibFNSBpUADtcIoc43iuxWA&#10;e4yrTHUvK+IgHO8p9vVFUgoHm7CKIjqoAcIPxV8G6NnO1y/Iw7UeXMcPWDnJg3J+ZUx6WFksvJrh&#10;YDcpA1A9ndmBexA49GIFpEkNNhh57w66+Dv74W/7QM898l/tDvlBW5e8PYWP92Sn3GP1+rXZZuzE&#10;Yh1mlJ6WN1g36qCU1jLGdyM9PZaZyM7L/lmGB3QNN9USGFCl8J6rGKGrlS5Jgp92TQv7roW91KG6&#10;VC1citaCx3IHe7GNJ7SHkVdpXlUIEco5TmezzxbCNfbwnzOJLeksbwIFe1SieMR9rmL/1ILsAG3W&#10;O2wCWt6cQros42IfI7mTbt7LnzXAm6yfQtaHg5q76a9Xcol2zAo6dmx8vGEteyaGoDU6cBYFXMFY&#10;3cp/8gBPSQ/73xBv6jGKV+1atFC0kBcn3MaP9/NrupgudCeu43Sm60MDBBYtXHUBtDE2NzGq6/mq&#10;jYdGJz/eraOXFjeSRrdKDvn7LsN9fvnejjxNQsEhRbPPSBvgzx7nz1hWzyplRilTShFcEOQA7B8V&#10;n2tKvRrgqbJphaf4HIWuGcBr2PCsgFAvMpLvghgr8eM6/lWvYC17C4+tS3TSVczslLyxxOffnmYs&#10;BEjRW+sCSPMmiPMD5H2qSd6k257n/quTwS634Dk6ey8P1A4wDDud18KqUovVUQnOnMov7+L/W831&#10;3H2cqEBflynaR38nj1xm535wdYF7sl2ev4WRO+KHW4dMA7tDJDsEDU+vJj7XEA+3WfZBH5iB3nyd&#10;FLCyx9Tf2asxJ4yTr7e75K/1fvnzwLT8PcAdl476Wcek/KXRzy7LzbclKB9T4L8rt8gfyqzycT3R&#10;rVW9AFguihh0uk4LGRolY7Ui05+2sROb5uTt2n6pQZDTRTBeu6eGRA9iedqYLHGdaXKTfECWUwEB&#10;fDUdFdKl5yHscoNbVnEscgNfpGuik2/o4/9nEMP32R6xOIgM5WtcC3hVCeGihFtsm8am8vUbgGW2&#10;w7oywjoywtfLiqtKuVog8+tbNF0Qg75uKJw9Sq3k+82chaw8EF/m1/8VlPn3rX3yn/U2+bjZIX8x&#10;OeTnUxPyrVvr8lWvXf7U1icfM+7/gdH5YSuONGiHi7mRN7CC9SEtPZbH7lgIgKV2pvV0oCq0v+V0&#10;3mZ2QiuorO6/JsCsblQtLp7SA6T/ucywTvjiexm1vIy7A7hDBmESmSjGIk5BhSBkSqzQsdPF+WEE&#10;QCSIMbiO17mGIV4xBG6ECtyN9UylzKpGzkM6+qbA0qoCVDKrFxVvIiujs5UHRBcAll3FBZqdo4VE&#10;p6xHxJCDiUAk6HMkbK4zgFgqJ8wEwFKRghaw0vWG2L/9vLSTqFOGFrCKEVRvO8uu6Gd/0VFaO7qO&#10;5tU8tJQ2aqKgHXTKQXZV7b768/rQMCilyv1mb68DQGsHidQO3cSEoE4ROzMkEABqLYJ86613AhLD&#10;OqPWEtaoszoy8wpwTgryRh4md0e7sO7pms1z4zzRJ3ROddGY4OyivOYFg+BB6h9qmStY1DyNbPEy&#10;Y/MFdmH1gwrwgFDPaJUIqsfVIg8JtfHZBBk/0FGZXVy51zuAWwpwjQIktWsn4WVj0lGnxxoIOxV8&#10;7Zt5SLthj+n5Z5vfuwD6PUS3WObctAkCvg1fepeYl7tY6twHuHoBd8qnSTR84RZJDpgUXMekYGUa&#10;MzeUSs2AjXbMCJT+5wSw87Fy6P/1IGCWCxzidne//Nk8Kh81B+RPTYzNjSCuCl51rsgvyvvkg9Ie&#10;+bgReiTF+h/V3fKzgkb5SWmTvA+j6p1Gi/yK0fITk1c+q+Ps0jhEwXOKaWVnNu/If3Vvy57dLd1E&#10;whS1wPwjxL6Y93EjBZtPBFAV9k6tBNt1QxG14Wnd7WOMJjFz7Gq/9C7iyUxulgdOuAtaaTvTRDMP&#10;s1q4EZUAqhobWggZqQv21iTpG0usMsuE0vVCgFnja+diemrHtNAaNPNruHXjLtKJCKYFckijChZg&#10;WPWTAb24Rm40yPQfO7x0YB/AGy+TU/7Y3iu/t1LcdOSP27RLEyoPCDeD0CFTUydqankQVYoPU8Rj&#10;sXHRkoLvchXdt5HRuZ3iMRmgFaQNCqsbQKmfUcrOy9XOSYadVz+aSC/UIh7BfG3SrrxgHAIQV6u2&#10;MQ07nB7eFG7eHAELnkX9HMdxfnByW8zm5zKUx1nMyApfukM7GVGgbSDZKYzWqXRPBb6qAU9MjOdW&#10;9usukGglhvQCMplgqBh3YD0lUcDqTx2t9En4zyGwsOIVgcaepwgwrJcb4wQ72zT7pwJGft40ugc/&#10;2jc5l3FfneXNroHUSpFUQ28tUI3Z6FeVDKO1l9S8EdWzMorrHdhgofF/VKdveLTENVA4a/DWaiQt&#10;QHfGavCDEVwglhmLl9UTi844zz6zSgFrAQ7z91Ak2s8XVgE1RcgVpBpmxFe7HBUAbFKEB4BSqudV&#10;UYNOCksTXoN+qJLALUAvpVGujmEcwOdWBHuH0fgqgvpDzN535gPsolA5IXrM8fn0/qriA5UctrP6&#10;6FVBHS47ARR1/1dfrVI6r4KJ44y8K5zDLmxNGPrjRW7Pm3zu6yRCXFaWFcV7SNjZZZwpHxL5olEx&#10;L95fM2JYLrATH/C6xlj96nPn8eEixoWUh4kAK4M+7HXtAJMYB4W922WTP2nGcvOQ/K3BL79jdP4l&#10;u+9XGxSFnZE/NQzKr2oc8mEtI3UNIE6NTX5X1kHxWuVpHEGHeb/scJP/j15AryZ2xDa6MIX/6IYM&#10;6OW8Ii8PTsoQf7aF914JZJ8sGHbpcB2yMETUVJFWwC3nVo/hR96/SXecApdYAi0mPdME4uyaxbDP&#10;i5QRKm8Z7/96GlEDp9FKtLrlJUxeIOnjsPBmN5FMkrA5tcW3WWn8QY84RrgdT+NyMtAje0xCXths&#10;/RB4eoneaSJ9YmrDJRdfmBUn7+cfdNvlI4gbf+1yyyftjMtt3MVbKVysiz80M2kwQv/JMSwjNS3w&#10;KTh94vRR2wNVGe+6Y2EJsaC2cZJJETezA9sYl62MrTomt8LMshBP4uam66HrOhgJjgpYP9qQDLpa&#10;CtlxiUekCxmmdLxUXhjEJ3iEnWmGY//0QD2dByYUhZoBI0tjJXIYr5vZYy0AHurCGAAEKuI+nIqd&#10;Tg6Wn2XQNnvZt3sZ7dR3qQ+gRRHhhnKIIgaRA5M6du1oxucE/kxNcwiNx3weQogSRsoB0bx03XEE&#10;BGosrmlufgAkBbEW6WbrjKd6DtHiHgSEcgNK6chcx+is9iyzdOogaPo4t1Z3Zy12pxi3cwoZYE1Q&#10;TnQ73b2Z/bsKEUUNSqZKunE13y+h8zfwYBkxHBbproxXoyDKCgb2QWrR/dfLm9gKkq47sE+VORSm&#10;8pjnSVQY5dY7zd9rQ0XyulMxIehorVPDAt12DsdJNXGf4yE0bZjoQcBg197U7srv0duwn07upWD1&#10;LKWB2308SC2sHUqI6WBK0sgQK8Cc6qlL1YQBtHnYy96MIsm4F6temG67R/rDZXyzbsLfvk8Wk+p9&#10;b5Ej/BzEjSu7o0wLk3KfIt4m0XAZUcQIDDQdt2cAslZQJ2lOsP4fT/IA0YfnEuvB6y52WsQIH7WS&#10;rczrz+y4f2kIyF8bh+XfW0dloaZVXq+naBmD/9aCaKDeI3+rZozk9WGNXf6GIOF1PwZ7/D+8iOzv&#10;102d8lE5nbp6kC48Ib9qC8jDDqtc7umVeYwS/HNgHfM90sf5K42HVDJYT2ETkxOZX22IdrznSVu4&#10;RCTKRfyvd/G6WoQpBejlO48dzz4P+Ovwwl9ekN7xNkboCmkGwKqG51DL18+nxJork7J2g+54na/P&#10;lQHx8G/vd/dLO6DtAg+PdxxuuQe1dBAzi8Ac/y9MVIc84K9tAnje83GqapH74BE/8vrkNzW9gFpM&#10;Iya3MTYTWsbuG5CfM2I/047+m7txBbY9zUw0zUTW1lM7x84SZRJNCmASLpFq49mt9108lHsQgw+h&#10;o3Qpgsie5KQT9kOvCzIaBeDDjvVDOkBr6iW0WVlYigRnMFZkZaVzKy0zijbYXSnDoJCrcG7nKGA9&#10;CSUzQmfBJClHj2vhP6SDB4APYESN2xqhTcYjN8wFAGtUCiMF7OTPsPFna56sjrGP9lCmBL6dgpl7&#10;bCKoc3q2nItJkEh26DRcPTSaox2f50eeUqDYUA3V61ftV9VZUN0tllWlA+1R761K63PRHZSkoUYE&#10;LZgSjNKVZ7CkCQJu9PH0HaXIBjXASqM7AcUCuPAreV07cQNP9zpeNXRhDZtWZlilnuF44CjYpvzq&#10;TqibWjhqNasdWv20XIyUmiSgD5Utxu7D1QmKFSIGN9zbCB4W6YRzjM8TAFvjipzz8uvfQ/dHdmiV&#10;Gg7ydVDHSzWWc3PmUcGDnU6rOmA7D55+gECdhpRLrnm4C0wCTh5WCghWcutvY8oZh4n1KBoUkT/A&#10;2I3zSwBQo0aywuU9JILXNrCl3ZAldukVxnQdpffR+17GX/oAFDwA2KJiET8PLSt/XjsPdrfSV9Wi&#10;hodtEe6ieanxnM5q5H4wKL+Bz/y3egrYNCN/a+YE1M7pp3NB3qP4tIC/3s4obVJiBqQMivpvzdyJ&#10;69h3QaT/XuOUv46vy7+PrsnfeifkbzVW+ajKJh+S1fxhjVf+yK+9rbpb/NfyGrGEamdcbs2S4Hiv&#10;DOD9lVOShoEc0yb2xpnNyE1BpW0zjLpYQPUQztcc5H1Gvlf/Ep03UCiLFPi3378tO7emsLqhgSid&#10;lGQQGyBTH6Snjafo8gfI/NZrZekWa8bNKbFx/x9Airl2ngehl/VjAVvZFTyfR0okME/I+yH+YU8G&#10;ZYRM6hs3ydb68a/lw2/8Qv5weEe+0+uUZ6uboJUOyod9w/IBINZdHDwWAUKVA2ChcTYyFdZwxSjB&#10;keRYdEyMnIsMl1gKuBj1UXtlNgVbYNx1PRRnF0hdL6Z3NsTbo5iuTfAkC5DhM6wnB0bidopX/XCb&#10;MKTOZh9VEGgIY/RJFCxeimeQ0WmBf8RkP9RFCAGJqkKiA5cYxto8LDgt+TgZTbKX9fHmiwVUS0mH&#10;GcU4qyOdqnAc/D2MImbcbgO8alb+M0WSkJyK/SwGeLzORsTjiUUAOPffWjqiIshqBq486j7OWG66&#10;6awqY+gGc9xotcOp4F1HWM1/9bOjqPB8AJCui31fAZ4ZFeM7QCIB4vz83JAWsAZRQ5sb4M3oAZTR&#10;z6/mcQ1KbKd7t5AK0A7FrkiterAdUoshiybKAYRZlS/7uYhdwSsljKjbhxbzJOydvQUI8yDkCyDP&#10;agl7QAFN0RHV1M7NKUw9nh7xtCso3mbyihAzID7w8VAd4P/Iwb9zgALqZOXo4/9OSSBqCKAvL0U+&#10;AxjmAKto54FcC8qsO76Gcq+gCdZ833WKUwt4jwfIohJCuCEvAoyNgbCO8KCbY3LRLKZJ6J4zTAMT&#10;/F0DjPg9PCjaefhpKoGTh+YIYea36NjPPLjE5x5ErqcYAx7bkIB8rBD/6p6Wv8Cc+nv3mvzaNCHf&#10;aXDLL9lh71Z3yWpRozxV3C1/szIKm5aMm+7HzaPyaRX7YRX7Lmj0RxA+PmsEga4dkU8AsT6t9TNC&#10;Kw96CqHDgvwOFw0frqeZFGsO/tmlhAW0B3gfXsJtA+ljGsHuxQBaFUTNROfEYIcMG1BdaVwYvJMU&#10;Uu2A9ttJ5hfuqlYomLduYB+EpLKGycuKTtq9xoNqDsbaDhLNlyYkcBXBAtnSkxcdcvHVJRm/5Obl&#10;wFKKFIqdXllBW+Caw51jnNttkIZCqP3gkkkOrkBa+eHvRL77F/nkB38Ref8/5D/e/YH4QaLdJdWy&#10;XFePM0gtXxNor3t+cXNTb6aplTfUS3kjQWlII4/lV2LCDkLXFmzC1pI3IKCSnntcjLv9LbgfaNQH&#10;QJICVUM81QNA116iNIZZop0Yw+kbNZ+bbh5c52LArz669Ayo8yid14lp3EhfA7xgDuOAWbof6pid&#10;nI08kTe8HWBggIeAA3DLweHfzniSgpVsYgZSQt6ovYzuev/tgq7ZzxuyFzDLwu7bAoBUoOojNQWA&#10;U60FHIoCKZburTGUjdx/VSiue28ne2sXD6Mg3XSdQ7sW8aO9EgNuTgkKHqkB+CROguokqR2th27f&#10;Bgag39bzkPKZg4zPAQoiyL1wnKL303H0PNVPUSoAVkOhqmtnFbu7UkMreaktUDlrSTGnOVVjVfIG&#10;rgPYaQGQ62ac1nu2CkYqEYxU4myiwhE9s9WrzpqTne6oLTwga1VzrcINfq6LN5G6Vo5BHAmSR+Tg&#10;a+Lj4TQA1qCFrOHZQ4zNHtYapWZ6+HtPchfW+7Kff189tNdasp+UrKKUUhXiz42rLRApB2t4VuMs&#10;uc35J8BI38uDY0DRclBuNW8LYFpu5Puo0Rw3zQGUNgH+36Zhky3Oj0BFJDWAr+ElTl1Pcup6+aW7&#10;cu/2gVzYmcUbC3AHcogq2hzEiYyXN8lhqVm+38kpLKtCnsqukIf5VXI/r1oeFjfKuwBUP+oakV9C&#10;7Ph9uYPuG+A+PAxgRXeu5iZaDUJdw97bxBnJYG+N0tFBoNuWccxYYt/G8bEex1E0y0UE0VdYQZA5&#10;JZkBl5qI5dHMrnIzZv7lBBfQkTW5stiEIwsnpiLSMzNaoY72cpng/WsPtko5vz4PgK9jmFVrihzf&#10;IADnVrts//OCjNzzih/jxomLdvFRsNNkUU9coqg3qRUC/ZY3Mf2niXXZsHRyIb3FL91CVrWbr8dv&#10;XvuO/P2d9+Wjt38in3z1VyK/FQwBv4GIgYkXh9iLL47I1YcT4iYAoIgJuYmbci5AsRrgNWC+h61s&#10;Gu4jjMI3eox/XCk0rUbkYoN02XFS5wYYh22og6xQ6uyNnJHohB6K0cvTS2V9WRp/gmtkAZawThZ8&#10;RZsn2H1HunE+pDhH+mp5wfLhJpfPuSod/a8CVUpiV+uYAG84p3Jv6drdjOtp6JITQaJL6WYmOr8Z&#10;0KVLiQSMhXYK2s6TvI0uF4MJQSLi/YysXFBo0gl5peKKWcOYo6FUepYx4jYAqzzqHUW3nQFYclGE&#10;ai+jbhVzykpCume4+TPKjrEHunhyt1XnwrMGxFMpI3/PQd6UOyC6M5D9A0wLY+pbRUfUnzMcJfCH&#10;bgVRr2Y/rwOYU0S9gsJUowG1+6kE6KoE6KpibK1RCSZ7aC1FWsltvRzEW4u/Wt1FKPpajBGqAMPK&#10;+PEizBTKKepa9us2OOKdcHAVYFPLVc0DsrMaOJgCnDxUxzAIWObfs2hoiXWyaIZLrd5dAHAUuJJl&#10;DAkmf66Vp/ggbx4FrK4Ql3LjwqxsYOx+CQR1BYBskmLXpL0OQKJBCnQI21YbhIt6hPaVEOgbCOyq&#10;Juu2o5v/4yFM4PCAcpLE16UOirhZBNjNt1HlXLi4I1NTnLq4Yd+4uMzDAjAHB84p9td2/g7ugmL5&#10;Wq1VHuZWyAuF5fK1vHL5oN4s79OF3yyoltc5ofy2c5QxmlMSCPXHWrwU7Sd1Y/IRt2DCqHlxdoJ6&#10;+VkrBW2CUtm3KW9zV+2myRQ145BaDUc+M1oikcoWkckVnh5FaiWKKrK5qjgTJReTgJnF9aIgRmIK&#10;I6SQgL8K4nLbRvGmclVKLUXXO4YYnztwSlUSqZiYQTiI4LFmiGPDLFe+uSoLL4zI2I0+WaCQu2a4&#10;dpy3iWcbxdV5JrhbAzK0y/8l62QTTbC6hwvLeKO0DXO9GTTJb779Xfnb2z+Qtz0r8r3ZayLv/Vb+&#10;xkh9gzv/tRe4B99wSD1/h2ziiUrAp4pZy2qZ5koA0jRn+NjWKx5pWWdkvtkhrfwli5D36flnkp3U&#10;i6zMplxnRjIrdrBext1R6JAOQADtjNnY2CRnqI2smqcBktTCle2EPEH3HqcbuOjAAb6vJI4O0Ox0&#10;MpayQNGy+PV1hI6p4sXJTN/LMu6k4Ee5n5VxR47A2yqDEDXlRKvvsBkCvYJZfTC/+uAjF+JYmZhG&#10;fCh/dhamAOciY407cAG7bzOFpGDVEKCY7oAuaG9qh6JxJ7oD2zl7jVGIj040sKN40wdgBfm5BU4z&#10;+gWhEdr5+/dx125DaFGL7Y7en72sD36K30uxDGJ1ozm+qrDxq2UriLIKIDTRrhVUsYXbsBZjA8Ws&#10;RnyabdsAst5Ax31kF4T+mC9GI3iDmhE0KonE6LoQWxhr9SJQo4UPuaWBz9cEp7seYkoj1j8NmBCY&#10;eICZNdeWHVytby2aVsdDZpgz2RjTxRCThR8VkuYnufCi7oSM0QTtVW+7A/z9ffzcFHTKfaJQbmAJ&#10;dJOOeefqlsxNBSDzA7YM0a253w5hHzM6EUR4zsiGW0Qdo1s19q6NSOFUnG7tU6tUUFWcM6rhNKve&#10;tbu3B7UNvk+ahIArhX/YD8lBUwp4AWjpn7ezBXUUrvR5tK5frWiWV0kneFhQLm/nVcr3i2rkD1Vt&#10;8ruaLvlp3YBhlUPAtPy9bpgbMJ23DsucZl4U82cUsKqPPoXQ8WnzpHwEev3tjkHpwqeryQZzjzd+&#10;QSPdtRVQs4Pve2vJAUuQbN6/LRgsmiebJaOeMyTxPzX9nCrHmULpvsU2fj8MrvYxArk7SbSEfVXV&#10;zxmJ7lxm44xEemclgQiV/dkyRYEd/vOSDF2zkUKLX/Qik9p51F0PoMi+PCYLLw7JzHP4hj8Yw8Aj&#10;KAOki3QDiJVg5xxAQ/77J1+QDzavy2/P35dfjh3Ij24+KQ9v7siVu9PimkcfbeP9QEOsAwxuBfOo&#10;ADdq5KHdAr6QDQfi2NKLaBcPeIpfxkWgk7xdJHmt0Bv9OBz2UbS9gFledkAfI/EYnTRgYRcFpGiE&#10;yJ0O4pvIHqpZMU52XUtVOuqkAjjSmRSusq/owu1l7M0Yu/OGTYaZlUEH1vG3g89hY1S303VtFPoQ&#10;f8EFdrR63vCqKkphV25VEKgKZJxRUoURFhX5g3ZnYDWraHc2flppnIzORcUZRu7FnLE6GDEH2blG&#10;6KZ2PV3oTkbxajylgkVaqBr2pSO0wXRClbOoRud8f4oxch0+7Dz2NwqeKdpdy3+Sno2sjPBWpQcC&#10;BCmvW4UBGg6mwvogBaPBZOqTbDc6I1JEGGgmkGe9RTchp2zl/0h51y3qXsK/qxnArg1gqYFirkam&#10;V09nbuBOWcu3qxgzK9UwkHjXskL02IzgpXy7mJ26EHKCjuRVdPRK/m5FeHoVM35rty5VAQqjdjtT&#10;SitTQAt3a4MWytdT0+bdjP+jjN5jPChXETI8c38HH+cFI31vfmYUgASbF4qwz+GQ3oE+MamLIhK4&#10;Wgq0BiO2IwmcGX8ncwcexzhRNPLrm9G3mvi9HfgXt8DxbeH31CB7K2XMa8XedW5pwXgQrKyo8fua&#10;bOD2cchk8P12u/y0vF3erG2SDdwlVliJ3qAL/7LWJN+vMclbZSb5aSO33gZ23vox4/WJ0ihVvIAe&#10;WFqQBbYvQOJQIQM/TiEftJgJluchSZG1MAKXEFKQDZhVhjy2yg6jbpTV4oA79T7qIzrlwDqGdiM0&#10;Jc5IvXCgK72AkaSTlA5Q0IgaKh14h7fS/bpxwwTXaYap1TsLrzlQTZRuhqQ2xIltmZv+ZfCAC92c&#10;oSpl/BoRNfc5Vz7J+e8hhfzisKy8PCHea046NGIGB6sRn6c/aJKvj87Ir60T8qPFHfntUy/Kvz24&#10;JytEujY4Cavvxf6Jl8kDuAaGkcJ7olQtoXgf1jCNdtBkj1k2AD22ePMRuJ1G4mBkVBI7bbaxB9oZ&#10;lRWsmlSkE2bJeD/7Ft20E05wAXtvItTHMkbuLiR/HmBzJ0dyK920ow7gi9NPgD1sHBrlFH+4ki+S&#10;sLzJI528iDejzcR4yj3Zxq/3gJ666cAuunUH3SQSM/YoYlH0ZKSWNQOMqt0gwR3IEUuIEFUvLe38&#10;WTm5RnZxKKFoCezNZXQ5O8CQWsoo+cBOEXp40wb4/izZrjpu+ijoo+JVw7d59aKCsLABaLM2pYZu&#10;NsM6ZQeQy6rUUApMyRxD0CZdFIFdjdEBspx08mGVyAG+aQbwFJ1vWrNu1RGDrqg851ZurI0UfxVd&#10;XAtRJYtqW9tkGBFgv0vHVZdN1T2rSEP52OrBpWINXU+MfZhXLaO4+l+XQrbJJho1LzNRiomlqeDs&#10;Vs2o3sbDsZ3cY/2zGlkhKvn/VQskLV4bN8whNWfjjKN5wYoaX4DFpVLDl0gSPNyeMyJAhoaH4Arb&#10;sDVthmJYT5cFyUUtU6e+VGqNiihdHSZMEPItaFvNFG0D4vJa3BEbKeRyXCTrsVGthyaov77VjJ+T&#10;JhDg+dRjt8vkHPrgNeJa1sg0go/9DDarPy9qk5+VtMhbiNxnOIsccrp7ntDr7+bXyCvFUGlxKfWR&#10;mvG9Fm6jilSr8qienbd5Uf4MYPVHM0BWh959oU+al+Q9zi8VGQTk5cQau28BmE5em+62uVLUxdeg&#10;h9WmG/JPe4pYlyFWjGIOEUC8Ms6DZoL9eBrLmlWEBpMYyvFrW0cY8zfws0JOaJ/vkgwIIRmtJJV0&#10;I5+dQdg/ArPQSvKlLVscS4zMm13iWkdhtcF7bxlr2ACAJicpN4BVxxjdu4cVy4mnm6cKsIw92lsm&#10;q0yCDz0e+ercmnxz55q8f++hDIBiV5IJVu9tk1KwoTpW02amvlIlMWnMKpNkA+/BSprfsR66r+s8&#10;C7YXk+wMBAGRhIqhzVX5XxfddAAgaxCwKkgB++i+ZmSD+Xg4q3lcOTfQAUVRFUgBuNJxeIj7Yw+A&#10;QC8G7h7dgSnMSVUnATwl0jXT6ZqqwXVQ7MrMUgG6DXaXhRDugXbYXZxaEmCHnQ6PgRiRZ6TYdSmJ&#10;gzdoFw4EqjJSO57MbICG7EwJieIMBvqczl7dSIErcBXkDetRcgl3wBmIGnqPnOV05GFv1d14HlHA&#10;PgirdmD1n9pbxVKG1+EGXGLtwBjLXUayd3N/AtUMLBqKTCMwtbgsWixqkA79coQgLb8mv9Nx1aFD&#10;ozJNTCZmuq0WoeqL2+FjNzJCN9OJLeyU7YBqJgrLClFEzfF8epvmtKSiCy88Wd3F1R/aBe1UjfP6&#10;Qa3tAGY27s8arTIAD7sPhZWZYrciEND83V6mnD5ArF4Q+y4Qapvat+LGEeShovdgNWDfANVWy5vb&#10;BIS/9NRFef5JYkCfvSFXLm5heYrAwtIFt9cGykkEZkcXxYt+FZBEs3wa2Xk70LTWQaAvL0fGacID&#10;Sg3K0fJqt9XArmaKsBGKoInuXEd6Qg0WOWWM3WXVoKaYlZssILcDWOhurIC+bstD/rxfF3IuKW6S&#10;71Y3y7d8LvlGv12+UVgr7/Njr5Qj3eOhl0X07SiWsq839ctPIXf8tiko78JOGgLcG+Xffb+xW77R&#10;NSZvIbubgnvQiD1yREoYGEmk5LK26YhczBmpPUg+Vxuxs/D+M+E/N/mqyIGO5RaMw4UVB1RfpVQ5&#10;AAw92NnQgYugXFYOwPdf4Fa80Srdk3Tp5R7pWeohnL5JGujaVV5Ar1GKcZREBVMaYy6h5DM4nxJo&#10;X8LondGGDJMHRt0A92MP+b8+HngePVOZpH6AQu5DH0/SZjMnrU27Q95wzst3t66Ij/dnBfVUS+Ms&#10;AIPKZ4KqoM7qeB9U876ro5GUMGnGARofM21TgGswkYjx7GTfTYPQEU1nVYeLTkY8N11yiKdAgH24&#10;lRNTPjtyYiZdEB9mJ2+ePtQcnYzZnfWIHih2P11XR+5hnhgOzkguYj1HQEPLMSRLJE40ja7ZQkH0&#10;K/2Swh7UDslrhCgQpWqaGTOT8Mg6G02XobubGTf76fCdPFB0ZMyE6JHB56hjF8vH3fJ0BEHkuFoW&#10;YQbQyWlH3/AO/oED7OraheeIzFyFXD/D6Uhvp2o0PomwYB4Bvd6Ct0kzUDvUq5AUbsA20ixezbZ9&#10;9u4mBYztDbGaLtaBWh4mysJSDrWqk/TbegZ6ZDmr0kNQe/XJ0jQAitOtSXcUpGEMj4OHFxBoiKye&#10;QSPRwcZLc3vxjebvs8YNeBQ2lr5UZDHHeWaejN9ZhAnTnGw0AULHf2VhqVfWGgSPVXX+gG2l3GT9&#10;N04w9s+g9dXd9tGLmzfOIPp/MK0if5hV1/h33jhYhLe8JHtr4zI/FQSAciA4N+PESHZVQ5uhVzXj&#10;E9XMLVXH5moCt4qh7yXy9c5grbGoPSodtooYETMxIWbyezvZdbu6UfB0AnQxUquXU1k5O3M9rCWK&#10;vAaTtsoqNWMDQxgO0oX5f0Y8/6+FVfKTgjr5RUWbvF/WJD/i2z8vbZVfMTq/WkYMTxY3WwCnOrpp&#10;IwEDfbwXXFwkLHTVsiYcZHpyydaNxis6QWo7cxAtAHLCpKoboMnQEIqY7jIBsTKqU6QR4oaO0eF5&#10;odJO0fZMA9j28TVF7xtbGi4ZdVw/quKl3FEiRXbeZ4zHDTC1hthn/bswyA57xbbRKW38+qE1t3QF&#10;m/l5tMEjvGehYNYAeDUxVrczoldY8bayQg/2Qp2ErlncUyi5PDyKzBCUbCDZU7hzMD7bJjAIGOfv&#10;wcOigQfyooUHOTffeqbeKh5GRfDz07hkpADoVvIwr6QTFzM6V9F9i5lUs7kYHeucY5l3a7gxuya3&#10;3nJ0wZGk/KXR4ZRaGOBwPcnu66ELN2B9k0UHVc6yCuGnCKPux6y9pTQFUIuQK4ArH3dGH7vnKGJw&#10;N0XvIihb4zxy+WKkYuKeBsKsZxctfCd/GTUAUCKCOko8KmBQanblM1EJZBHDwYaE4ODz6b25HIFC&#10;DkVdhHeWdoHCwmI6dZTEYxBfxg7VReHo7VhvvgEXShfI9yvsuOsgrDoqayTnEmRz7Uoqi7u4zSiJ&#10;MODy/rRcZKx8gLfz7YsL8vpzl+Wbbz8weL6HsIyUSaSTgYZ1a2C2hmkrs0idPgKqb0Xvq6QQfSgY&#10;YzkfVfG0gKOh+gprDIufbj0IKj7MPj6LgmVriXvrOoKE7Xk6/4yhA95aGGEamEQQsIjul4I7WOah&#10;sgapYgLm0yIifQLCz69AY5yVa5Dnrx/My/3rm7KPwOGQf8sOU8QsHGrd6edhCU0CGmnsyQbCigN+&#10;zQWolvtY92xDtRxl3HeSb+zjYTKAI0W72UQ3xccJh4o2irSBrtrS3kEHNhkFXFACHkG37QWk0gJu&#10;BcTSj22Mz+3t7VjGaHymGbIDYncert0k+vkCHj7yORirqwntKqUbmzqtUBBRRI2PyyuVjfLbslY0&#10;vW3yq/Jm+VFJvfy4slW+ll8r2ylgD+Rj5ZP4UaWmiWAhxZyFtIvmIg0shgrZRlrlNOFmHqiZ1fWZ&#10;dF+wlWGsf9HxFjLu5jdhlAh6m16FPpwGo0BWCUHzJd05YhnHr5qxtryHwHk+V04jey6F1IqMsMZX&#10;Jnmg1IWMvN6dbhBlnD8vWKXVUysv3b8tr1+4JVsjY3DancgI+XePkio4XCY1dNdqwK2WIR5gtgJJ&#10;LUmQAnChvIZ0ons14B4wkfG5zcfaim1P3yIPSUbqCnbrFk6CJUytGWAhxbzfC5hGy7jpZ7EWJYKJ&#10;lPJj1fjXVfXwuXmPpzKdlGJ+ccxK5+0yFXDvLZA+zkStqIviIFMk0C2bsAzxMpotwGDpp7sVIwFM&#10;zcxnD0szRPsjVhb2AdBm9mIHxdqBprSdm5qTrj1OAQe5oQ3gH9wAMJMA20tzkLIYz22MgPpA0BHa&#10;zdjtAwDyYQbgVh8mdstSeMyh0bDDsMVpobNZ+Ic105lLYG+VoSE2Iifwxk2F8BGKAikVIKukBAMB&#10;tbhhzNCb7zzKoA0UPFrAer6YpTvNqeE6t859TNzUM0ptZ25fWTFe9yjep29uyHN36LxY1jx3Z1te&#10;J05T0wuW0fWeh9xwAPtoAyWP0jB3CDI7vzHJbg3fGaWPfn+NPXoXLuwa4nkVSmjQ9ig31Ek67Ti3&#10;2CmokgtwmhcmfFAPA+zeY3KIfvTy9oJsc2rRIn1wbZfiXKY4MUi/us3Yu8F5Z0HuMnY+uL4LrXEd&#10;IGhTXnvuBlGeB5xnVngQTEBnHDUKdZfOemFn2iCCrCEzvH6Bz3WIL/KtPX79Hj5Za6QpUsBIKYd8&#10;A+JzY6IXcKJp7RMLZ6GObgoUZFlNxmuwetExuhX3CEWX+0gb0ICuLryObXaS6tGtmvl5s9nC14QM&#10;Xgpfga1OPJAdBIapsZuFKNYOxOwmunU3+tdeh48HBImHHTb5PRaxf6ntkl8Ut8qPGZu/WdTACN0o&#10;L+ZgsVsAAy+Hk0lcipi4WiigWVFLjnV5kuQ2EbZXkCRvqHeUc0f+4tiRlyH7N3UXSHZnophc1RKT&#10;Ew3nGfURkbnVNjzTCLDPa+Z9Qoh9WS9dkALunMY4foxdtZ+M3no49OVwCdifE8vipcLOtYS861pW&#10;y4EVbG9Ha+T8/pJ88t6v5IObb8t555T4ijlXkhzomGrlmoWH2yw+1+uw7A5tUj9UQ1g8xYhct4zs&#10;sd7ZXqnr5QTH+95EU+xgx9Xum9OYK1lwDtoQN7TP2iSfplYOB7+O+qmD4lsLX76OCbWgjcmDe7QD&#10;n+4CVrhzcREAtylyrJvx18NvGuH+6WxjHAYdzidSVF0dU0F7VXvrgSFVxA1XU/+SST1Qad0E55YJ&#10;BycZJ8dq3Av7GZVbSWBQix07O+0QY4CbW1w3/4lqRRuXFG9YyGazt2qy+hTCcS3gIe7AA5xsnIyp&#10;DoAtK+CXgjrxWN1GQZPUqJUGkNtsOq92b7XY9MEt1oDtKLjPEYj41dmyGvDGAhtIDezWkc2tMlpq&#10;4epYqdQ//f4mBa3cXh2VL9Fx715dlZuXluTlZy/LM8gAXyVd/rv/8qS8/GBHbnMbvcnJQ3/9NcTz&#10;1xitrxqvWYqOIkFAfx3K4Q2KY3dl3CjA1elBI2p0EbriIqOxdlV9HaxN0lknYD156c6oVyYD6Gvp&#10;5IzJB3Thg7UpxPHTcpkCvryzwD4OmsqPXeYNs4F75R4KpDVIKOcpdi3i5x9cZsy/yN993SjwZ+9d&#10;NDq1Frp+vMtJ6PZV6I/Xt/m5C9Agd4yivw0CfJOfv31p1ejAWsD9eBZbujukkwLV4rXAITZ3dhv5&#10;PA282ujKbRSwfcCOyyKGbhDpm9l/i8vLkdRVS5Gm6oGJ5OGmUk6nrm/inIaBuXpCtWimEd+vI9eo&#10;24gZsSJwt9PdTbLS2C7fqrPIc/nVcgfyxu3KJnnB6ZeX+6AZlrbLRiNCgqQcsSfgEpJHk+FBXlRH&#10;9Gw5SSHIWO/jx2w4dWByJ61b8jEeV0Og/b1W3kNOGH1E3iYVpYh9FuMACrDGAaeAAshsBAhs4T3s&#10;ZaIkiaSRblvSTQB9aZIkwf1PLIgTK+ek4GEPHRgapoM9eIbmMt1BZvJl+ekLb8n791+VWwvLWOGS&#10;ZDLJGgNTq5UduYlXzxYKszuDcEvYVd2Y3iE4KOgggK+nmDywBBIYAMfARyygy27omFVQbQuxNi7Q&#10;0yxZ0ZX9jXRsRmrqoxh2XTo8iAowjIaBRjK5W5kgyiUF4DI0iQcUpKFjddDN1F3DzskoCODkVD8q&#10;iiaR5IRUtb0BQa0kLSEB0UAcrKccuM5WEOERaxUUSO69LsQKxE46uRE7YVZpAbdXZkIEUQKHekZV&#10;GESJdJIGk+EpF7BbWwGkvNxaPRTtMOOzdnPl7/bRra3s0XpiSuVmrAZ1KnooVtP2PEK5ufk2kZvq&#10;gLusQdxqoRMez57Ef0A9O4QW8CRqo00iQ5ZxblyccvDmR8S+jfsju+4Bd88HN9aNwtUg6gcYsd3G&#10;HO4Gd9BnGKW/9vpt+cG3npOvvopV6c1VOiY+R3TqnRXiSLCv2aEb76LB1U58cQsBO8V2dX+RIoY7&#10;rLY1iLkvkod7gZF4e24Y4ohyrv3GnjuF60bAZUVmx20Uhco83sHrs0FDzD+nhUzBTrDnbi8qmDbN&#10;uDzD32tVnrqjU8IWIzfdnxH71uVNPJh1h52UJ28e8O1luvKGvPHCXf49+/wepggK/Jn7F+TBrX25&#10;fLAkOzwALuwSAQMb6tbFNV6rMs8q4af76kmoBolbLSbj9UR+dJBW0EmhtTASN1G4JgCtDmxONd9W&#10;9912sm6LStgt8TRLBZRM5PSj3y7C3yxbfc54mNYie6uvhzpL8SqYVQMlUAGtSnSs9m6cLTgtNVLc&#10;U0SejDOmD/FAGOPvsrYGFrGzLd4STnV52LXGZYg9qUg8JZBruJXnMwoXlaXIQ1Q70gfybNqWz8xb&#10;UCgxem9blV+YgvIH/6xc5QFfCLsws4ZooPZkkGSuByusBIEGyTFhlQwjqxZgKV87rAuwdRM/rBVI&#10;PAgOanzF0rdSI9e/OiIzN5mYYFUNr0MCWkMKijnDwzsX5SXCy8eWsdYJAsCudQJUYQfVnCmd2PDU&#10;jFSJ95Bspal6ZMqY1i9CAhkGKLNA/eUBkQobsRBeQ7uD6Xaxh9B6bKfwxs6BVtyL+2cLyHMGfIpK&#10;MJwqVtIsgOTsJjAfLkBNGAymVbFL44Raxns9B8LRsSjkeAnx0dLInB1kR/TSPVXQkKYCh5Qc7qw4&#10;aOB4ofRGjS7Rm6ibTumh4/pQEak38Spyt2lOAP167mFnNSP2H2glEY+i1IzcjYVxNLrZksTIW8sT&#10;qFtPJtD5VKqorpY21f1S1Oq6MYDqqY1DfD7C/8zCEhDxAiPEKQPDbaVrNlLAmraQTYpDSEScMSm0&#10;kdTWQUdWQ/YhtKbzWMdsIYG7xCh5ALI8B99XE++VJnj32ir77iSFsCRP3UZVs0+xkRm0xhh842BO&#10;Xn7qgG61aOTcqo2ramzXKGLlDC/hurgOILaDM8bm7DAWrbg6rtCh6Zw7C4yvdOLd5XG5tDlNXu8k&#10;drD8uQ6kjJh8O4iZ7GM0tZKQ54cssUzS+9IUzo105SVem3TvNdUMw4LaoPiv7i2i6AkaXdINZdHr&#10;RKkUHBQ/RmljyNWW5gDYVpkC6Kha1FcPV/EuZk+muC+hKX4GpPnW9S052J7h16xSvArQ8e86WDAC&#10;yCc5q3nZf5WUUVLFG4j/62rS8prouM2MxC3ss61tFgM9NjM29yODU9CqhJiTXG75lWW1hnglifE2&#10;C4+mDN4n6WASaUTkpBAHW4jeuw0Ttw4ycK0YsbVj2t6M+4YFsKybE1IVXzMzHb+XsbzPhSyPf/ME&#10;/6cHh7s4b67IbJ+L34e9MA6MHaD6ehUpKE+VaVanz/roug2Ms03cgHkJdMpP1J2jAdeKtnH5oXcE&#10;Wm4VIBY0VU487eN02kGAuJIkKQYVNo2wgk2aIGeA7nLntSzWy/yTyDThRLi2cNzcbaGA+Ro/Tfbv&#10;Ur0sXOQhfi8o63dGZPp6UKzrHZiDcNqhSFsRQaRWA/oq35pvp7dwj7ciYEG00AJaXeXkNDoOmLnQ&#10;LaWQS3LotCnc+0t6c8XJKasCWWCdkzHZx+pB/pRl2kq3piuzr9cwSbQOm6R6oEbqmHaLO0p5KJGq&#10;CVcihyk4LiNBjkXGxUpCXCQFnG1wnh0UcA9ay+z0ZLowu2tKlhEalsieWQYa1geyPInXkJcFu5cv&#10;Qr/DLm18gdWAOoeo0EbYNQHkXqt8MUbgDLeUZ/Ck7+aL1ovSCDSQTtnNTqsuG4OwhAYxFBvgwaF+&#10;TL0g024+bzcjtBZwipHzS1woxZuNBW0xGsxC7GlLsKlNgol1NjwRsC1bBocAhdbQVrIvPCL+k5bA&#10;GL3HrnuA4dsad10HjCxV0FzYmTQArS1sZW7Rfe9eU83qPIUH5Y+z0ixo9QIaz2mAqQnOMJqDexkE&#10;V1lbQd5oQ1AFJ/y8+VXM7cc5Y3wQ1wyE7rwBl/io/lVrFOMMzKNJyCMzdNoBrFQcNjS/Po3p6OH7&#10;mrvDmwOxhX6OGT7fAnvoLIwl/TM0xLmBeJECvH8z+D9Q0koyNrwp4A/KZCvBEaKW7tbvdIgP47RF&#10;inljlYcVI/Q6POZtHiBXKerzfP/2NcZoxu3rWuDcfLUDb8yPAmB1iR0kuByEuJhQ6SJQY+3CtaDQ&#10;rcSGtLS0c07SRHmUNIzXatCmpuIFFLBm8miaZCZdN5Pv5xBQXURgdTmodS5FXMpD113VKIfNNnnZ&#10;5Jev4q7xEsL88Qo+fw1Rr5A+WsjGrQbcMmN87h3GcZO1IcD/2eY2q8DVC7K8MQ9aPS0tTGkVrey/&#10;qIsa7WXyxiD0yd4D+YjR+SNM7T6pVXrlCDTLQZRJ2LGiSBLsYv84si2X2ItHKJ6uTQIIAlVyLuEs&#10;SiL05cE2xAx5klSaKOkN5F2j/5194JbtN0bk8tdnZffNYZm8CQ2XC80YN925KyjXHvB1XGiDyRUL&#10;opwltlXsh2YxeJ8CkWdfLod+mcR4nlCMYSP6glbYVqXwr0MLwiXdhEIP3XH/IfLSq05OTVYp6MkX&#10;326vjF/FBPG5RRm9EuRuTCFj41PJ6F0fgBAzCbd8zSF2QtZ7ScVoQFiTDmMvBf1BGqSeVD4e09RB&#10;PQ85YEM56Zqq4fVCrCjSsw/FW9dMABNJaGq8rr7ACkwF2XldIMuashAWFcMtNgrQKZpXnJwIiSLa&#10;JFE8fo8MMhZlJYfiudtl3AYzGb+b1dsZFNrnGRCnC+ZVAwdr/H3skC1s/LmaA9QN9zkLl5AoWF6R&#10;IN6KiOvfQUO+NdO3msT2eKaBM5HxWHS2yYVLO3L39gUJYsatHN8hWD5DmmTPaWqdILFbV5ahD+Lp&#10;BB1ST0oqidMCvna4APfXA+il2TiYlHMgd2P9aiWvR88+o24SDcb5DzY8inzcZ9shcXDuIpLSAUDj&#10;gdjgpiCnhwnAnhs1zkTTQRcnH3ytJnlAXDsvb735kjx8+o48/eCGvP7q83L/zhWUPiOcfZxwtEkc&#10;xOBsGO/goM9NoHM3t1WSMuB3p2YxdRRUQJer5kmbz6pA4mJ8pkQkZpErlS8J6fn4irGDQnwo5v9G&#10;4zpshGi5AI+GeKDNzY3LGA+PzdUZHlxzcnFn0dihr7GzL/Fw1SSCar4m+QCT2nn19qthW0q+aKaA&#10;q3kQV1BkrYRw2a1YwPJvrQN/qCa7R1eZdL4mDdAf7RXsh/UYtzdjdtfeL5e7ffLQ7JfvU7S/qR+S&#10;3zePyB+bRuU3cJlfr7aLlX9PkZ6VuA2r/1kbAFcff5dpMAQHX7/dC5uydX5Thvj/dnM2awTYLAVg&#10;reikqbSmyhTnq//sxRu6fZfxmeiUBjyTK1yYvqFaWtyVj3zLMLXUBA+2Vv+O/GaMyWPezhmmAPSa&#10;zOpupKxtjPmcSFMI8GtAbdQxQqQpVjoO1EX9q1wbLvTJ4B4ccu6/nnU68jaB2ktY6bhzJYMiTSyL&#10;k+ZBeAGM5dXDIMKN8ZLdkSGFvaib8hMkvhJbIh8nH2SH+dyDe5YR8x9wibjeT2HXSWJDkjh3XbL2&#10;yqIsvjQlSy9MycazS9KMjW2VG876KOYRizYCJnit9HG+cot9zQty3csInScxuMdmUchZMAWPDXWy&#10;x9pQAzVlyRB3sgkg7R6YVPnZKXyRIPTbBggqbiWYTKNDC8Sn5AvALj/7bgPKlno6d6cawEFaKC5M&#10;Q1ccQ8pgJl07XlxeB/zZcqlS+iOZvVmAYp041lsYoUqJkohKzJQzIbFy6mwEo3A8HSfTUA71AaoV&#10;Yrau3lnxMK60A5VWAaNznlDKXhfdPCI+DiQuToYnRuQiBXzxcE32yQ0Kus2ci9R8rclAhrfZh6+c&#10;h/2DY+MIp6M97E926cyLIMtayIoMq1TPh9Dehfl3J3kzTURMdsIqsnEmsQPc9GFM5qewl9DnzrMu&#10;BCjsHn5cx0ELjKSpoJ8RG3ub2TF20B322EmS+p6SH/zg2/Kjn3xPfvrzH8oPvvcN+f73vynf+Oa/&#10;yFtvvSJbm6sASDbDpb9U0+joajHYAoXgLBKFOERv7REkTIRi0ncGqeSp0Fgoo3w7MpHTWbycDuXf&#10;D+nmbESSnAkHL+DHYzWuhlFWc2ar2Dv1/6uDe64DhNnn5u69MCq3bx3IBCj4AA/XVu63Fdx5aynW&#10;KoKly8io1SJu5ZSk3bSIblkDE0vPR/2chbSAS/mxQuSgjTU8yNlVnyzqkO82+eTHuGp8raJP/sUz&#10;Kd/bvSi/Gl6Fz+yT39b65JdNAXm/cVC+hbvGjWqiOyvo5OVEaBIi1sD/txVArw+5oolLhIfR3gVe&#10;4OME5zQKuEZSi+JxxOC2ys5X25wr9zlb/V0NAergSdePyyfV2LL2eOQ1Vpr/vHQNC1bsZenOwsMD&#10;aFf+4gQXGJvCWA4ePeemck5SmsiRw3SYjrNMTGGshOWHS0ot8UKcj0Y3sIml23ZzU25fJMWDMdo0&#10;zjVkmayk+8PSNd0uRSDe5U5qIghRw4mya8Mm7t0BSa0j4pabsmXaLMX9aASmyeXiodCzZgJIq5Tw&#10;3ATolog93lmXqeemZP65Gdl4icnpmSXYWwNSAic7Hz52K2emniVWHIq5nsKugPhRPsAZCYJSmgFs&#10;1Uguk+yxmQGkf73loMJY43AScrJMW+Ay52UxXsB4SqIbKPkiBdG8ak1VzD+MUmkKFNrdyh2Oe2uA&#10;XXhYvYThS/dT4C3suE7eIA2cFBowtE7jdJSI7U0mn2fnwh5vigaJieWLAqsqOS5GkolBCQmLlrCw&#10;8Eemcaif8uD8apJhGqNzKh5X2oXjIWyk8AbVOMaQaHZ3fv7itUvy4KkbsseOd56Q7UVuvwsQG+Yg&#10;PCjneRWt68aSnm28BqFhg91YBfOKUGsBa0GqpY1ypDcWgzKKRY0PsMmMMN8KQ8kC+2uN7roC2WIM&#10;hc4Qul07I3EHaKwJkKcDyqCXAumnM89PY+x2YReAyitvv/xQfvrBD+Snv3hffv6Ln8gvf/ZD+eBn&#10;P5IfvP89efXt12RmaZkkigpQdHKckEOG01lD4tLx9soyvh9KMZ5hkjkNz/ssaYshkRQvhXsmIoHC&#10;TZRTYXFGIZ8Me/Q6HhIjx0NjuJ/zcxR2aEwKBgdILTPyGL9JhMRqqIQJpo99engkgDyNcw5dV6mO&#10;BZ93YS3eBnJrmwCwrARjz1oGxIa4vIYHTAUmboUIKrL5WEKWbS2Eg/HiBvlJ8zBxJaPy55oh+XFJ&#10;n9yBiHF/dFx+tntJflznkh/iKPnjWrd8QBG/V+eVH6DdvdfiRFkFXxrQrIr830LOItlY3TRDux1f&#10;QOjO/3UbhKByuAVN7LL1jL39QzxYMIloQbf7nT5EDW1L2MtiZNdKp62i07cgvD9clv98/mn5Wx/c&#10;aC3geszfMXuXNtIe3IfykxsPZHcH18zJSYq4jGKKluhMipdssESaTxYAbA1Swx5cPEwTUEjZYTvn&#10;uXdPQWHkvlzeD7FokhwkSCAWkOm2CXgOey2y80pA5p7x0nXLOUdlSTpnrhYIHwMHcBtw++gC3Mq3&#10;5Eo8AFxmS4Esvzwvi6/NydJLc3Lv23vy9HcvyNztMU5W2NUOd8AAQ5PsxWhwnq59cQieNSvPlksG&#10;tt3Gnmwmu6ltBKqqr0WOjfIfpTut3nQnKeJhjL2VUFHEAT0lPZfxOI5CzgY0wv6VG60fpNrBrjoB&#10;zWuJ+7A6buiPBTEP8/DRDp2vHROAQZ6qTTwpyxqb2ZeKDbF9MWOTayQosXFRuF0iKYScoR5NygGu&#10;RXmjljYDqHr05peBrDAdFDyJ05WqjsIYz2MYp9U29hTFrnfiIuw1d/a26SqHcpOTyQ7dVUErvfGu&#10;8JomT2gfp4llvJnHKcxhTTvA0mQGhtMiI5reaZfJIBrnVjuE0figJjaoMwdKj8521DbYgfbDE15k&#10;tx0G2bSTWtcBYmqhMyuRpBmTstbWZnZWQpxxWHTy8yN0usWJYbnHyeFHP35P3qdof/yT9+TXv/yR&#10;/IQivnTjOl2vhdWAogVjiM8qlqiUPAlL0MLNY23gRMC4fDY2TU5FJ8kpCC2nYaWd4dvn0DyHxqfi&#10;PkIx8zqlhcwacZpfc4ZfcwJQ73hYjJykY5/m585GJ8s548XvpbBPh9HF+fX64LBwzmnCpqWQYK0c&#10;un85hdwIeNUMiFXFxOVt75HfdK/IH4kz+SoWr3t1VhnFvqYdNLm8FHARtNmGfvdXlmn5A8qg31b5&#10;5Q+VPvlJrVe+XueUbzY65PulNvlJpVPeq3LIT6BBfo2fO0C0P1hnklr+3xrZtwvRvdbCL08vxROc&#10;89D8xoJMLM1KJytPPSSgbva+WqSrzbwv49g/C/Nj5VV8o/6DeJXP2sgHViCrGqlhlVs+mtmRj689&#10;lE9tKxQw4v5GirtJ0xrm5O8Ns/Lx9n356w9/LL/71o8AK1+UOjTNkWkxCPyzJJf3dCzSwsgiSEwg&#10;ykWdRVLtRsBzg6JZhkKLMqiV266Z+3G5O0v6twFnXxuVrdc4Ub4CnnHJLMn13I+7eC9zOspoSyZE&#10;ET35C+NiQRRRAgCVy0k2CWvazTfXZPWtJbn4r5vy4LvcsH98S5qhWYbnwuFGdddMXZVTj2U9FQag&#10;ZSVAroS1tcgK2LvspOu3SaWLSZncpmNWEN8xNLx+c4GM0YmH0S06QILzUbnEJ2VKOJ0uPhkvIUZo&#10;JeE7KFAz9DYV/Y9B99JubIP7rAYAhj809DVNa6iDuJ+l6Qi8IRpBNJMYofMAS1JBLQtAkHvhCE9o&#10;3Ah8ZTd35kF8nPoZCVS8r0qcNFg4qh1WA4ASwo6tA06iL5yMXpXy2NkQCUPAoLmqA+xmdiiLo0SS&#10;bLDX3gRd3uHUo0SOZYKoZ/moDhJDPFCGfERbMp7p3ulkj3Vji+MCUHL0YE3jhCpHuLNmu/aQFt8J&#10;2mmFhDDA2ccOm6iPn+vkjGKiWB+xkFCkaPHqiE3hehjrHXTsAB3umfs35dvffld+Sff94Kc/kB/+&#10;6DvyIzrv5uGOYcB3mrE3LAFebnoBxZtrdN9Yvh1BUWsXPhsDlTSGHT8qhQJmRCaw7SzFG0ZXPgex&#10;ITwpw/ix4+Gxxo/rSws9gq9XdEo2nz+BrhxndGvtxFF8/mgeFvoxkrUllOIP4QGYCK6h3beAe24u&#10;NsDVoMQtgFYNEDVGIVv8EURXvamEJL+/Wpfl+4gHXmgCAKzHJrUCCiCnvWuoid4vw/a1ISh/xCnj&#10;z2hzf1s+KD8HTPplXUB+jXXO97GN/QDPq+dwnqwA8CqsZHxm/1V/p3xOhJ2YDvSpUQQFpZLGIRB9&#10;91hATFwwciBXFDM6KyUzLZMORjpiEUX2LMAac6Z8irD/Y9w5Pm2clo/qiRxF6GDkJTWiE6Z4hQzh&#10;zzRLqWVFPiKa5T+Xbskvbr4mP739jlyd3eShGcMoWgTdkcxdiBcWPK0q4Sg3souOX8HW99kJWWXU&#10;7Vpolfxe3rcrcN7XSee4DYD5EtjIiw7ZfHUAZw6E928hycQfqwRudVEvk6IjV+zbvVLSV8Ln5j3N&#10;alrKt2efmZT9b27IhXdX5cY3N2XkipPOi/7Y3SJlNMQqpuJ6TrO5cDRKEBSlVhIXVACQzLhvpvNW&#10;4ZhZ66qXQpRWx7r4yRGKdgSbzTHCrFSErwmAereN5+4bj7AgJlEjS9IMSZsToryDIlVTuzFE44bw&#10;n7ncTdH3cBZyqocz56B+aHre4LCUcQe0UnipnBeqeeJmYbvTAuFfuc0jyPCCqltVFhbdvY/i7ebH&#10;i7PR+rIH5hQq8wuBNQh3FftcNdSxYhDYx8+FGQWs9DwrTJjxYTSZ+xiqY+Ny5+amrClxg+DpA3KD&#10;tlaHSDaHSA9v2UW6gddplQHAI012a0OgXs++20OntSCDM4Oqd1O0+rGDAu4kNb6TiMh2PXnwfTPf&#10;V8qhUgfbISN0UMQDoMsOfH897PVDTtw+MOt+gTHu+z+k+9KBf/rB9+Q7731bAoxtZ2IYh7ldRyaj&#10;oqLbxqQhMKegtPNqEZ+j6+pLi1c/nopMortq1003ijaUcTuK8TqELqwFq8V8LpYip6vq2BwOqSUm&#10;lXEZkCuWQja6rhY5HTmCXxceR34yrwhu52FMMuojFk3xZxVRSIBhdYy1xViWVqH/3W3rlF/hwfzv&#10;NaQjMAp/O69Dflw+IL9uHpRXGt3Sg2uGGvRPZpXIzynMX6PZ/Q1Cg9+b5+SbIMK/bZog3wcyDNaw&#10;/uQiuVIJwFbaCPBWAqNPcRHAy2YCrGHVNfL+syFumeb9sc4ktEcawiTRL608WHPgQVcBaqZxb27l&#10;oZuOm+kTiSdkF56BNLMDVzEuN5FW2Aypo5XbcAMFy16sQNZnAFyqXPqsbR23Dv25bflzcEfevX5B&#10;7o/Ny4XhWfbwcroeUkP8o9OgX5YMYBdLFtLQRW7A91xS60bUwN04vS2VzpzESt1A8CF898MWCBtM&#10;c08R73qABvgyophXF2T+LqquaUZvTkqVLkLIunMBuDgb9TH1zHXI+M1BcV/ulfV35uX29w7l6je2&#10;ZfoB14unYPA9vyKtY2axrtD1Ad4SS1IQ8avdD77WnGfTYDQqmKeMLPWdTuAUe8wB8uynvU+xX9gh&#10;UbQgXSvCoC4F0kVSapIRfq0JC5EEZpeW6n4Kt5lOqZ14xo8fE04aHv7z/fyHqvBf0Wm1sZldnJb9&#10;q1ekrQsP4IAfxI8TCLfGogKsYtCrqgGbcqDVTseKWKEXAokHT6d+FDuFjOxZuaUonkBjOZ+YKZqy&#10;Cm52FFsJb7DHz0UwTidDLujlJkqhgrDeubkntzAIu3RxSbYYpbfXhunIAEugzMPQGDU43EZx+kF8&#10;Pc4+kPA6acHHqxnyfQsdVf+MFvaxZn7cBLDSQnG3c87pYIfX+2cH3dfCOG18m1/bCwDkhtzgpICd&#10;VmRkFLEPyd3UOOkED+9TtN+RH1PA3/rWu9iJeuQEntVn41IljC4Zxm4aTfFGcWfXVwTdUQv5XCwJ&#10;ExTYOX6djshn6J5hCfx6xmst8Bh2WS1k7bhaxPrSnfcEo/HxkGg5wQ58ltE5mj8jlguCsf9yegrR&#10;Auc6oDtzGH+GstcMgEw/B11ahSNJmQWGlFBT4h2ATN8gp+j9qj55l6yed9gv/7kAbW51v/yx3i3/&#10;0uzlIcsKxIrzUqVZvldhla/ntssPinowVIexxd9xupzYmYImNNvgHDiRpkPPTUyLgwQCGAURJAeF&#10;USW7dDmB3mp9o75VJkwBBxkVb17plbt3/dLNxSMxLwHSQ7tkQCYq4vYZD5OvCmripQWL/PtAQP7c&#10;yR5sJ5q055r8ETbWhyYKF3vazwCwPqPAP6Ebf0wcqYBYf4hX9FMElc9ReMEpQDnyo9NoKNlgLnVe&#10;xBOTrEIrKI/WIH5smeTSm3PSCL85thy8BkpmEXzmfCtderVF+s6jCX8OLflL7KjX3aiTMPvn903y&#10;955/MGTY6rQM4bziZhRHY1zHz1tghA1dc8g4bpT7/7wuvgv90jZTJVNP8Xueg8n34hI6ZMLNZ/ul&#10;gwJOKk/DgVJPR+jB1bsbiWq7C+0+drUpZXztYWMdU7dJLwXoA1VuxbVBw67zseqIp0DKIXeolWuh&#10;pgnCS87l7qeZSboDB7nhdkEQ1xR3/Xb/5zErDuRO2u2WttZkaHrKKGDv0CBv1FRGNShh7FDdFLBf&#10;YywRwFtRXPQhgleJnormW+A8Z0H6yEUPGsYbWal6fn6/0vxM6FD1IaAFnMuTeAsO8c0be3L50qbs&#10;QFg4D8H/2pUN2eEOujTNfwqo8WW4wIeQG4Y47XTjij/AecjJCG0EM7PPtlHATWhaOyjMHiiF3XRj&#10;KyCVRbuvvui83YzJvfy4jQ7QzXht5dc5bb3GTdcOZXCAAvZASXRTzFMI1596+i5j87/Jt777LXEN&#10;Dhn7qe60OiLrGBwNGBeVlk0nzqEwMySSW/dRh9UObey8cLy10ENgI0VAKYzPREmjxUvnPBqlTzMG&#10;HzeKN0aeOBslj5+JlBPnouWkUcyRfM1Q4nBDT+RjBJ9Xf80Jfq12bf0c+gAI1YdGdAo39QQJ4d6f&#10;w4noafS3v60bkt/1z8mLy2tyEYeMb+a3yU+wb/0N1q4/wbt5EQrkC3Th9yva5W3EB2+lV6LjbZI3&#10;Swkzo7gzoL5GZzKux+PCAgCZhbY3NSNJ8uC55+IqkserAiCpVD3A4QdXwupLQg1UZ8VU0ZeFqL1R&#10;5mE59SAgqKGos8FVSgGZMtXaiVPM/EE9SrEq2cWQfRdLH38GOb0EvH+viwgWTSdkpBYNAoehJR27&#10;RJPuAZ5hm7TZTIerlsiccKaY00wuZ/ic2Wh/MQRcxQRiBVklQFVTsEwGd/tk9cEshYgQA3FCditT&#10;TW6E5KF8Uquc69+DlvrDLVw4OLs5kI2OwnOerZTZ26REchpavIMX+E2MFG/g+nKlR8a5Nc/c54z5&#10;7KgErzpQJfEenEJr8DSkIJDojhmLJJTxfiik0493wSYrNdw4UqvhQqAfL+VC0wHhowO2VloZgC4e&#10;bMfq8L9qR7Rerx5UregVQQYVLNJkPytjsbpmNGr+UAafBA+jVuJA1SR8DIc8w7mS/3wXukxVJFUz&#10;p3dTwOPcQB2gnM2Q3ds4+/T097OXRUstCGcDY28TjKl65nm1gdHzk5q7mbHO6cJEQMPA87hrJnLC&#10;0s5QWYc8ENWHw0vWqtfJ/TOLjhNj7FBX4AE/ifPhNgSFFVQ2e7tzcv8eInUKNkjBjjFaX+XXbEEI&#10;6CMFcQDnyUECp3pICehi37LRRdtAxNuh9Slo1ctt14q0rgvjsD523z6+38sI3c+tUtlUHgrfQcF6&#10;2HPddFsHJIQefq6LX6NFPMTfc3lxVl56+TmK9xviCQwbgJOOw9pBtVjDiH6JTc9h/801Oq+izhHJ&#10;FOrnHVU/anHpj2kBhyVkcAeGS84rVEdffiyUDqqf67SOyIzOJzkxPSrgKIqXsxxFeiIk0nAqOX42&#10;HPAqGoMExm+6+UnOT7of6+87y99Nx/II9u4wxvbHw3gw8ue/1MhOW+WRX/fOyPuvvCavc9v9Wb6F&#10;dASH/Bc+zR+COn+v0i5vZlbIWwRt3ckrkWdSiuRfcirlG3k1cruwWip5cCRwMcjmnp2iWdAQcNLy&#10;KGyKuwBVWTlZWsnF8ZJKJ4nNikYxlMxpJgOhPG4izhwxsz8u7rTi6NiFNbKeTDj/wCeuMeVLYAJS&#10;/xwNJwAA6iYGZhY7HxfWxgBHq+AS0gtTq4Ws4XYCz7oOyBS6Kr/rWpUxwLBdRtwylEcRWey+TJz5&#10;nE+Lu+HYDxYBXLHOFEVLMsyqWuSHhV0Qk1AWjV5mTN7qlqbBRk44GbCuMiFgsPu+GaQQOWlC1ojC&#10;qqfGi7LuwIUNTg7Uyli8pbtk5Tn48OzHu2+hPPvmMoQRj7gxw+ugcD0bJhm73COLD/ycobolqTZJ&#10;MrjthqXEwbwCccdATyWJtUwi+ayXOWBNlWp6AW7UCp04gzo6phK9enbLVgjoDYAYaqlTRKpgP/5T&#10;vdC++rj59tIlS7jtJiPbq2vAiRFL1CaUR3WEPmtusItxWONRBkjUW1pfkj63Q0zsh3EJcaSae43u&#10;GUb4WB6ZSRVIytTgzcS43csDohvD9mH8pdRZsQczuirukrmAXaG4cpymUJs508wuzWDLMk32TFCi&#10;iE4J5w2nrCBVh9y7c152KeAlzg9rUBn1x9agM44zWnvwXx6BMOGnaBWMcrOXD3lIm6eLmujA3fB6&#10;TSDJVkCoLnbgbl79PRD3KWI3e7LbRrFSuP5+wDZOSGP8XiVwuPq5W0IttPHtAcZ4o3MDYE2O46V8&#10;fl9efOUlzMTnjBtuKH9XLd7IZEWdtdsyClO8UawH4YnahVFUUUQKSmnxhvPvi0imc/FjOj5rl07K&#10;Kf3vPTk0XouasRpSh7ErM2Yr6mycks7prTjF+Hj8bLQ8djrCeD2hXZki1/Faz09a7GcZnUNAqJVv&#10;HsYDJoQ9WyWcifza9QoT/spB+Y/WSfnZ8Ib81gTjCTDqE9LtxcgeWpSfV7vlQVa5XMK9w0yq5RL/&#10;vnfSq+RnRYjz2XV7YIzlAzhmEj1ThltHMhrv2LRURmeE7qC9mVXE+dDVKp1QZDtJk+RV2YfeeBgL&#10;4xmlH+K9PEqY/BDA6RzpHvNmeYhH179Zh+Tf7H55HSzjIZRUN3fhvuVy2XiLh/wShg+1ybJSUS+/&#10;aBmXn+I7vZffKpPZVTJLh/ZiqWMbLINNFWX4YfXgstHA6acC4X5mC6kehYkSjqNHZDYfcT05nXaO&#10;0xEyVW7CbTN0aKxjPdu4dWIp24fjxsAWp8Rx+BBY0fbgxuHADN623C2nM86hDW6ViSdHZOQ2DLQ7&#10;WBjfcYrrkKYAMWSA+7JjmdzhnWa5+CZOoK9OysRlv5iH2yUXcUMS/P88Hi5dyxjwz3ZKJjhADvWS&#10;z5qZQ7NNxj4pNitJIjKTEfQT6VBH183HTD09NRGLHBRFUBnrkGs1l6aRi6RkDexbCnB9RCGUyV24&#10;GwLC4Y0LMj6PXy530XGE4et7O3Lh+nWZWpwzpGTpfFGriJAYn5uTASh/6WnJEoNNTn0zSG1giMLB&#10;kQCplZqtddKFbRRNKWqWquYOgz6pwNlZOkc+XNgZ9unBER883VbOLJnsa/kyPh6UVbquD/bOGBzi&#10;OVRAsyh/liniSc4+ClR1oBM1m0A3uesGuEsHlKUEJXCQ0KguxuNu9lobxav8ZBsFqLvsIKygIRwW&#10;PYzRPphNXjquFvAE7owTiN+9dmR1FG43XVc/KoilpI5uCBOBQb9c50y0f+kSb9YMiosxmIKLTsM5&#10;E1BOC1OLODrt0d6r4JUWdgirgnbVCIpZQSrdh7VItfDjMgro2IXG93UEj0nLN85OR4WsD4gQBbwi&#10;EhmH+XY0nfTMo+LVQtXXUSHr+Kwv/f7RPqxTjo7RCqydxtnzdESsxJ6JkEtFZA8R6/nD/H75sFWR&#10;aGI9WxlHVf1j25ZvFnbKszkVsgl+0AWraQoTwlczudEWtMrzJRi6Z+VDgeQ0BZ1Qifj5jIA5nGs6&#10;oAnmN0I3pIDN3FqbpnERWamXtadxdkQB1DMGV9mfIc55DNT7M2FPJYLI5sjtqV46KbsstjqfKn2S&#10;KBVNL/wFksJFd6kM73KXpWsnVcdLPVEx24z9vkQC8Mg1buMkk4YVkROVUU03TYiriznQJnl081Io&#10;kGqhU4/hXTQBf8cjI+WL587I2aRYCaVLayF2U5T12O60EL3SgeF76yxGjMt4Y81h4IAFz9RTw+K/&#10;DeXxMmfInQ4EDiQjIvJvXybEbJMVawM+PDnD3oMBfLZQaA0X83nzpXuW0IP7A3L1jSVJqWO9YNpN&#10;RmEUT1pGbgtmA/C1K1BXJeYRdgA/ooAzVAY2UxHYJ59LALTMoIBrm1t5QnLMZ6dswCq0m27SYdYg&#10;YixN1N9I7UN5s1aBTOewx8TyRU4CHOm2Y+I1NirugFeuP7grYxAT2qHcVWG7UgSjqoigrHaKY2V3&#10;n4LmdoWTYjFKpDwI8L5hjMPXVxm1g1D67NLb3yfuoaAUQV5P5bSRjM4xiaf1OQpYze0mZycZRz3Q&#10;/sqNM0k2o/zC/IQcoASannlEC5zEvnQMNtT8IjY4nCB6tKuyt/bC/LKzu/oQrXv6u42TkD4suhl9&#10;BxiBB7RIGYl9BDIHicQYJpN1GL6zn1/nZ8f18yAI8KQfw/Zm3NdPAUO343Mqud/B73Xya/RjD6uC&#10;1WqV85eugKy2Ubx6KnqEHkez78ZAhNFvP+q+jwpYT0hamCEUnhbno5PSI1JH+OfFqt1Xd+CjVwKo&#10;b1QqwBS7sf5aY6+mG+vnieGBcJwR+XG66BPswcra0r1YC1Y/ajFrZz76tnbkCP5OCpzp/Tmah0Mo&#10;I/vxUP7fT0fK7WKL/Ayixk9KyOmxEa5tvQQ98UBegYixDYvqHiKTO5BqbhOYfRe9+LNpxTKfyukw&#10;mXE5hZ2xHO6Aiuvbk6SbsbcTuV2tk/C6PvzA3DWSVs/XODME/jCFgouGh642DpprX6ilE3NOtCG0&#10;t+DE0ZkvP+vHRrYdxJmz0UdNnIzIBtZJQCBy/NY6Ke8NTchtl0M6ofuOIKSYx3c6mFVK9Axeazv4&#10;veHgYZtuk/jiKHb9UAlNDpFzyWGIHCAg7cP4whf9S7EnQXYxE2QNDGOsz2qFtutFRTVEOgn5SSoV&#10;7D+E179tgqNskcQaqMNpJ7DgwSL5NhrwV6ZgV43J1LOTUkXCQz7Ejw5YWw1+6JM13IixsW0NYhC5&#10;i3vKLQ8TQIPME6a2fjPI/xETC2BuLlhSHmQPTYyooPvXwJIs5AGZg0daASqmNAwhY1gjw3BhjU6l&#10;gDUp3IHSJTg6JOPTk3jVDgIi4MaPCdn2hYuyd/maTK+sim+c6I39XRkenza8jQbcHlLNfcZt1o6f&#10;USv5pzaXmpeNoyoZkaFRv3ghbcyurtM51XaF/ZfiTmJET+AkoH/GhVu3ZWFrF8rcqCQjRYuIjZVM&#10;CBxpafGG33QqqOsZ9rIR/l7+0VEjOkU7cAV84RH4vuuoccbG2bd5CPgH2S08Dl6Y1/H9xkZcGqpx&#10;+OAE5MC1YZgOrChxn2a18kCyU5g+RaQp2AAfhxmPh3kQaPEO8nMuitzHxyC/b4zuqzJFg4lFN/dq&#10;+roqhPh8LivnEU5Ijj6+EJtbsIjmjYymCEblR7ssnZOX0VkpllhOPDpGK/qsHVjvvvoySBwU8COC&#10;By9+PjarSKIziiAbwIXW4uYVk1lkfAzVwqXoIujGEUmwfPhxLeKTjMZK5tATUwgvZWcdgVePaRGf&#10;A8jix3QPVoaXsVMrCq4TAZ8vhs+nE8Hjp0KkJDReXuaE9NPWCblVTf5xb0D2qrmbMwb39JTJNrf8&#10;23Tu1ZwsuTCEoTtvrEmuCPk1FQbolsw50BJgp+UUYwri0jnGG9IJUGonvxnLmXOMqGdTI+VUwknJ&#10;LI2SOnO6VHWkM0bGsoPiwunNki5XhbxH3IjmAn/WBLOqmhTC3lX5yL4HMLVKoh9SQgvZwF378rFn&#10;W+6AtzhoIMOM7cs4o4ziNjm4iUZ5GAeYHfKQVwYwZjcbJncF3FHTcKxsHYNKilPGF5OeENuCU3wH&#10;PvEjCQxeJw0Bs/ZuPJ7dOEp6b/hkiHHYeaFXGunIVW541XhwZSNuSIQPbZ6FvfY0tF3OSe59l8SU&#10;sTaCmKsVbTKe0onlMRi7Y3bBfbmN+JYaX6Fs3xszgsTNQ+in8YluwILHsdqLWweKJ6x/mjwQSHwI&#10;TDwmLHJhJjLFnCXLLIQOHMVEfKyWWJQWGFDNvExI8lrpviWggw3c6CzYhHayA3Zw2G9AGqZ7couK&#10;tXnz9vHGtqFmsUBgqOPXKu95ZROa2vltWT3gBUNqnD2wvbfXAMb2rlyV/Zs3ZPvyFVnYXJPRGQp9&#10;YV68o2Ni7rXi/oC7IfzjOjp+UnoSN2DiU5pN7LsojpARphUU0nGY/dnD1cp0iHF2ZXkSPycsTRit&#10;nU7EEbxsoMNtPDDq4PbWoD/VO66brqmkDSddU7utnX+Tm8LVUVoRaYd2Wf492oGnBgnIpkj7AbpG&#10;2J0nUQmN0XnHB3lRyH4HBcvvV1aWk9NRYECjTwiBHgzI+tYOf0/cEihgLdJHr0cFrKPy0Y/p9/UG&#10;rPut7rHaRbWAlcyhI3KojsvsyLGwtKIBryL0TkzRRunPa6Hy+/SlhR2WxD05s8QghRg3ZIpPi1fH&#10;dH1onIWFFckkoKclRaz17BQKCq2vMECxCLq30fn5u4brg4bfF52eZ7C8vnwqVFpjcuUyrKpGTj+5&#10;cIhLGecaUmMh+kTJAE4SN9PKZIsxf2iAtcZTKXNbvQBUuZLDuSePN1sX/suVfUSVwEDKZT9tQ0Rf&#10;QlfNbUHdhjdyMuBVEr5WLjyYHePsqIBYgfl2mQW82UZk8v4wSLJlSv5OdMoniCM+rvfKhzDDPuvg&#10;9mtZlo87uPt2rKIJZryHgfUcXXiQgO6pbTjVCAgsiBCGsXu1c+Ip6OQUxc25DWP1DiaCIkwaTyWe&#10;wxMr3jCfK+2DpITta44zVfoJO+vj5b7Bg/shDQnwy3sdg3vyjGpHsPuZ5u+6BY0WgMuJPW0NooYc&#10;LHly+DOasOrpnuuW5ArUSWW4fFTGQLrIk9xGcrgRVVTxf1AO6NYzB4EIkzwLtrFlaBJ6ZnHAnKeh&#10;aqdHaliDyqmEX9+Ga0gPGcU1TBM90wgcsEBOZFI4GRkmx2rYTao4EKvBeK3m3jLqqudwhREJAn8W&#10;M7GCnGQpyOWojHypAM+sDO55uSgi8vixXFRDmsqnJI9CJID12PA0NtYYpmfF3JBL4c/mYQVbDgm+&#10;HoSwlX3RO+SXqblpgCksTXEitFg5mq9vyjQnC1dwlFBml9TDx3UwVhdA8dMolsQs3sTQMZPhU3ey&#10;l7oorpERP4AafFNUTR4eII/Gf6xQeQhU8ARu457bwx7sAVzz4Unl5tc6efXz+738nmHke270ugE0&#10;tkG/i2L1YpHjhZCBwRzddhokex7B/SxAmEoDJwZZGyhgJ6KHfvbnfs5adnZn3aOdLjf8YJOBOmv3&#10;1YKIpBgiKSItXN1vjd0XdPkRkFXAeUnvvMrCIib181c047F24LjsEuOlBXtUwFrQWrRH39ePjzp0&#10;AWOhjlW6Jys9s9Ao9oTsYoNrrXLBgmLAG9aPeP6cJAouiTE+jodIQjrmDTwk4rkD698rmhFfR2kd&#10;qU9S8CdPh+NUGmcI99N5qCZzXkwOj5CMhCg8y2IlgHzQxo81t2J9w/7aO0mUJ4ZyWQTFF9ExijFV&#10;TwVLicfxNBPiQQEukaXt7J4QHNo41VS7iJohakRTDc5/bUIuvRSUn1/ZlT/3w5zqYeclMvTv9iX5&#10;aOlAPvHMyF84cX3cQKI96qaP1Oy9ESaWChvaYY11L8pFvtY96Htd+13odVFaDZO/BQiV0UQIHvLB&#10;Sowomjw4zMA8PJsWZpi8u+AZD9Jd3dxoe3dwLuXs476Ifvsi7hpPBcTOiJ1mQqDAzmtmvB84QIl2&#10;xSq9jNLNgFs1oyj5Dsmdvg22A086F1S7bIA9F8F/7xKnMHyjOxcxQCTJoWMKj2emku45EOYhBEAW&#10;LKyyIdRkcmYFMLZgdGceM0lqfbLhHlJB9y5mlO5dZeLb90hhP1FDi6xzVyGhIPo/VgKJu5BCzKMg&#10;1UBM/ahUSpjP93MyEo1XGUd0feWCeqmpeCE5P1Us0zUoOqqJ/WiCWaW/r5i4z0Lj9/LFo9ArSBjQ&#10;vKB8PIzLcZTM0x9HZVSCK0EBVM0cPp+mGqrGNx/krYq9qoI7cQ2hTUW86fLxkC4sx0+3pgkKJfsx&#10;hnr5EPK9sJ18FF9fP7dhRuQBHYOHvHRjBOicg1ogYFTWYOvKOchPgdqJPvGgNlKRggoRXIzAfkbt&#10;IOkD0xMBA6X2sOeqdle7r4aiTZIDND+MEAJq39oUQdfjxJFCw3TCk3bzOewQPPohdPTw55l4MFlQ&#10;8MR9PiZrAUdo4WoBUzTaCbV4dRc2ioTC0W6rXU532xgKUAs4jmLUb0cyxiZicK4Fq4WoRasvLWj9&#10;qF3Z6L4Umf6YMV4bN2VMF/IZ1/JLJY7fm5KHNRF/dhNqIxP85jxURNmFldxiKyQHGmQq+3Ui3TuZ&#10;X6vSxeScIv4eWsC5Eqd/Lg+EJ85GylfOhHKTx3KGv388D4SY2Dipwokzj2JMLSbpAOO2fDNkDBsg&#10;FaeUSuR6ubW8X3jFY1GTi41rFQyiGMQDiUXEk+BL1eQvYh/kDQvC3MBJKL+fMbT0nFxABSX97Nud&#10;5w0Rwoewuj4a35BfXrooP11Zlr+hNvpb/wyIOIIGCzsw56GPLYBslnn5mWlELDhU9i6Qo6WC+1Es&#10;fufRly+RJ8SJKJOTUZVNbWpA/ZPOMoZGwnKqMxwlvRedFCZuIXNMApA4urlDeyBauJH9nc05JyFZ&#10;IQgYSLskB7h1DLsoAstWX5qVIISNAFRIL8ytblRH2n1bmCbacOMwa6DZEp7i3IM33lmRRW7Ddpwt&#10;qz1FKJTI5brNpYTu3QYPurS9mPG6EiEDBJd+zrdzuKKgDW4cxKaWacFKvpIThlrnErZEG0S53puV&#10;wK15ws1w9ddXbGyE8UpIiMGwHWMvPsbFRvHEZbwgSTCLJ0RsDPabjLcanl2Qq/Y6qXTgVEK7QdBA&#10;IY0f49eV0I3VgLwghyce+4jmBas3ck5aovEQyAah1o9lmjyAHU4h4FgOwd/Z/N5c9qZCFvViRPtl&#10;RIlU8HDIx9Ynl1+nYvFmPIonpxCwbyzLOKKBHj3nKNjkdxv7r5Xvt7Y2GjrjHgo4CEruhJI3hBhh&#10;GpWQm5F5lGIfGVKGFpJCQK/JMZwnEeLP8VFTA/08xVVRNMP4POHFqlUF/MgJ7R2aD0z2DQ8AJ7u0&#10;g9FZd+o2/k4lAHBnAa600yqKrKOwFqqOyZHss/EqD+TndJQ2ipQf1w6sHVcLV1+6N2oh6+9N1O6r&#10;XZTiitBC1S5JwWlB/8+ijs8u5fNTdHRjHcVT8ihe9uyMogq6oJoscI7B42qw34YbCqqiKk51uGOU&#10;8HDMImg9ld+fycMig6LPLanCRIG/AwWsuuNYPqci1F85FcYZiluy7vCQUCIgTCTmpzH2waNmx8tv&#10;BrRCaZNdw4MdDWxRB6eiet5X2DQVt/KAd2I67yGFAldGDQzLgpLYMqhJCTzUST1IaEuRr6Q+LiZo&#10;u/9l35fPui8hSLhAVu6K/M2+LH9/7ll5GbPAS0Md8t4e36eAPwXE+qR7Sz7pwg+ra1PEe0FeCE5R&#10;PLiYrsHR3wdsmoVjj5uk72Kv9K6Z2Vmh5LKDFiLXS2+BnAQSnmOCGLLOXf8ihgUz6J2HcMIYQn/s&#10;YQeHVJJSFw9aTbicv14KQMWzTMkSVx7J6Std3JyNDr62LjvvrPKswbd5Amtm2Fb921gIcyf2sStb&#10;10i0JLWwDvAqk99b3AWIB0CV0hQPk4vb8Lf2ZfbWsOw9tyDL9wBiL7koYlIZKOQa3Ctzsc6t40zV&#10;yUmpZ7WLER9nlAkLFE2mGCvxojFatInRPFkJd6Jgo8kLjud+mwD1LRa9bSyOHfqKicUkjECxVM5B&#10;SYn8PDY80dFhuHlEMVInUXxkE1HAWshZuHno93PouBnkwubzY7nkKOmPZfJzOVjM6gMhg28n8bCI&#10;j43k80RLXEyExPP5YvkYGxMlEWGhxgNFlUm5FHkuAWrKlJpjf15fW5RBRt5GxuUWjQNB1BCgiFXc&#10;oCwqda10AV6pB/Owi3hMPk4httcfG6N4xzlLDVKYaysznKP4fNi47qxMMUKjYgIgU/DKjJa5hRTF&#10;TjyI+iheD6O3my6v5yUP+68LlllrPUQUhPFp2MroDqpjrO6UWnjRfDxCl7UADTokxXkEOJ0DfdZi&#10;TqSI9KOBMNN9tYj11+jvOeJJKxodS5FH8+v0pUh0HAWvL+3i+kBQYCxZC5CTVRnKr2xuscXwnIfY&#10;02e8aFxBz6vxbG5EqF8FjTGPn0vjQZGRU8LHAnCHMopZv83n5C6su7NSMs+icvrKyXMGCSUGVlcs&#10;QpMUVqscTAxTK3hDF8RKBqfGxHxSPfBsLsEHORVNbHpdGh7MvAlNCE9447YFEM8HIUM04GpBwkE4&#10;rKbH486xZkRLgL/Xzx3ssX0XAaYQ5ndskouEugj0+0+rV+RZHq6vY4n0ux1+jiCzT+jOH3eiRuo/&#10;lE89hIIF7sq3Z7bFvUpsK+kIeuIpsQFQTUDEuEXW01U7uWesT/hfDeCEYd8Hw9kD07gaQFwAegw7&#10;ahLhwiBocjc+6U1+5JMWplPIJb59VjTiWBYfEEB+a8zwfc6ngAv7SOME4Jq4NyJ9OG70cSMOkhE8&#10;fg/v8duAvHy/DSeQ6n5WzC440ZWJuIqQ9uGqk9OJJ6WanXbjpU2MAHK5kNE07gzLMhlKM6DStlU4&#10;+9suxu4BQhl56JLiYJrAaAMnD02NME+yum3asdSJjsQHmnSDWJ6wMcj0wsPkXGionA0JQ2wfKqfO&#10;nJUTp84YHyNw3YinsJOSyC5KBlzibpxDx9RC1OAy7cbqaJmRmkDR4v7HnSo7Xcdwfk67Kz+fp7+G&#10;gi4iyV4/5lDU2sHLUaVUfB7HaSJfd2wY/S0eUMFBdarggM6YbAft7WZ0nZvmQB70IS4wkRQACwyA&#10;zcbPuUHTXdxwbZyANC7Ez+lIXTWGiA/10VXH2WEH9fjPHqy77xhFvIZjhUZjzmPzOgJI5aXAbYzl&#10;dsge49jdTA/jsEGheyB1LMBzdipbi5/3QZ3sYXQOgLx7PG5DLKC31HBAId0zY3VXNQgcj7qnFu6R&#10;6kjHZ9199ddrBz4q4P/5UQvYeAh8jk7rt7W44z7flY1vU9CKQGsBa/HGAT7F0D0TkV82MzJn81Cp&#10;x+pmnIfRDrrncZV4AuzVYzpXh+BfKbNZjNkZFH0OxZ7LiJ2mtj18P5HRXyWb6gwagS75xOlQg1iT&#10;gLgkCf5wHmeNdIo3PDNMUonoTAasicQJMgfBfCmATRK2MuqN3DOPthVE+Xj8aQljhK4j86cSBDo6&#10;n/WBO2tseZQEcENhDhWx35VPKeCPuzd4bQNQbcpHNvbhtgX5S+BQ/ha4KB95D+XjHjovkSqf8vrM&#10;uiufOCjggdvy6+E98XCeMk/ijkmsiRqvNwdxPN0HM0FA0L/LTXaL8G3yfasZV+Oq4FnjNtmDx5V2&#10;zi7M68xLZqnT+E9cJe2IGgIU+dyNoFGwVvZWE6FneZodjEF746AGnqmKKZ37cyKCCKySd0gm5AFh&#10;IjolCfAqlfORZwOhyz7pn95KsTJSe7a7MGfn/wH1XwHsMg1OsyARbCRcsBnDeD+77iIC/8DlETHR&#10;cVNx0SwF8BvYgjk41gQABylpF2MJ/l7HtKum0FUzsLvJ5U6r8Z4JFKd6ZYVRsBEEgEdy3tEMolSy&#10;e/OwtFFDOSVmZOvvISmwiIiVAgpSx+tsCrSQz1PPKcHYienKZWh/KwG0yhiFy9l/a3D2aCTBr51D&#10;fwspe10mQsGgOTqIGfG6LAjz5/F02pAb2KPu4PA4hjPDJp5JKlzoJPlgG4uYw4N1Q5w9yS25hZHZ&#10;TGEPcSueHseYzN4JKaOdLqppBuy5PgqR4tVbrosolGE+LuAjtbw8IxNjg/wZ89jqcOfj76PEjWHE&#10;DgGKXxFoK24cZix/LI21KI3Yu+liKorQV5DT1YsvPmtEi6jIPjKBAo7TBAo6pRan7rcUYLwiyQpM&#10;fU6JPLr36o9FJmshPhqdj0Zp7cRasDpGK2FDf/2jDv5o/NaifzRqQ/Awfl53a1BrlSRyFspDf60P&#10;tzx8q2yAeuvs7vskOSyApOvDqb4agkVDCztxiRSW4PDPPlyIRjiXIi4oKTeMDLMZvcP1lg2HOoL9&#10;9wzc6sdOnDW80fKw+a1W0zjsUnNq+HqTQaTk+sgMwC1G6QzM50Izwo0YkdknHTJ8qYfUg0RQ3wLk&#10;cFwZ6ERhmdgMVyeBxNbJLGSHH7swpGPv/cxyyGuT4t3AdYMRmhH5E8u2fNLJaG25ALBFEasLpWmF&#10;Dr3G+Axd0oqYwXFffgBrrH8QAJUdU5VA9R6cJzsIISC4QBMRctqwZ+LPPJcWKsdjz8iZuFAeJFEU&#10;B/7TnhopdRC8Z8MFtR/wlVNXM7fcKgf/RlOSpHOzzoCAktGcQvg3ckFiRtMaUgHCzsKrjiT9Ic3w&#10;lc6B8plYGcf/B7xuum0Nf49O/o2+A943hCgELmGhdKlPrFMdAHmFaIiVhZYv/jWXkYNUQPpgOf+3&#10;xZzpKghBaxshtobCzgfsMk9jueMgOqYgAl424fH8+46lUnQZusdSaOl0wySiVZLorAnJSUYhp3MO&#10;SORgnJzO+AsYlQnqnEqH1VE4lzzebLpoKQqTEoozDwCrkAIvL2F/NfJwkQay55ZStBXcDjUrV0Gt&#10;UvbiGhDvKr5fiwKlpZ7kcrquHW3uEIbj67gmXsX69AJEDc2qndI4FHZUnwvSBa/z+yvwndfkO998&#10;W15//TkZHiaXlcJycwYa1WhMPLj0dqvnn2nM4xYAoxRNngRVHvUSO4Kgfxsf5vO7K7LBCD0NeKUn&#10;o1bc/prYuzso1gHYWf0gzOUF+HHhv1XNGauCB1U9Yo9uxnOlUfo4ZQWYEtSsQAGfyEQ6IUUbp8VE&#10;AcfwiqXYtBj1vqsFpi8tyEcvBbAeFaIW5NE+fDQ+a9EaBA0FsD4v4KOxWn+N0dUhXijyrICWPii0&#10;a2rcZz2SQCXn+AHc7qpTJoZ9myOAH9BJm1Ac1ZMIWEzR5hWy+1LAxRRyAd+uxFZHPbky0WInMIqf&#10;QY4YDqMsJDJGvnL6LA+UGAqYr10X6Gg7U0TOGUmpII6nMJr75DkQZxh4vCFTKmJgEtXL0HWLTN5X&#10;o3PS7lcQ7jfwwKH7qqVrtZ0wtmEiaG/1y/nVPnm/lyKm+37ShapINb0U8icU68ed+F8pqGU+z48x&#10;YlPM0s64jUxQzNvykWNffj94IIc8pDvXEJ8wjjZod2QMVpqjbalLMtsy5Yshp8AIQKPzYiSKM1gk&#10;9japNSkSURgppzPPQdqAVkneUe0QOVZzNfCcMTG4Dqi5gWkjnTKpIgGbV1YHTmBqbFdGsFmdHRoy&#10;YFM5p7KK3kIM2gkxh22mRd45q0wtzAs8nIyw1hkGsJrQsxQ7cTN63hzSUNJIjqgl+SQHQDA+lwsG&#10;F55I8ooL4W1nEcpWQp5wOWy2UqJSm1g/qjGtj4QKWo9LZSM78rFMCjCfTplJESdCH4uLj4J2RlFT&#10;zFrYWYzCaRSr+jSnIi/UXVkLWIu3gIJVQEtfJSTllWvkJRm9JXy/ilQ9LdI6dsjaSk154IkIj7Os&#10;6FEUZhXiiXKKvpjTUzHnqVq8qDvpgAE8pEcDNjnYI3IEm5xxnApnJjg74ZE0wilHg6d3N7Fx5fXw&#10;yVs4cVyQqckR9Mfc/LhhT3IGGufXKeo8jMncArvTPdRKayQiTGOds8CbeAbfpSWcI8/Teaco+Gke&#10;AH7ArVa8u0o1ypMJogJkXMfNBo0KwQ2zCvPyBuJbOuCN9wGO+XCP3N5aMhRSWjRKgohinDXIEMpq&#10;opD1laCdUs892kU/v/Me3Xp1pFbgSjuudtYjNPpoBz7qwAYg9rlm+KiA9aN28HClYvJ5dCeO5Xac&#10;wrmnh7t9HsKBNvCBOaaQl7HIvYU++oImMfL/aYX/3UAXLi1B5cOYnc/onAfCX4q4v4iuXUksaEy8&#10;JmNQwIBXYezA4QgjnmCteiyUIuUhnFScBCURllArucYAQ+2Mfv8Y+kU4u0kyDok/sAt55iJv/vPN&#10;ILSYNWzh9Xy1z+AWfynmMXbgTBLseSCTPdSLaVwrsjqPt1SeJvXi10MIEayHIMwUbhd7sL5QE0kX&#10;HbqDAu69SpFT0BA4/mrZQEeM+dwgAgGAslp/IYL6LE4xsAoXKR7ykrq4q848OycN3nZ5AvVRLDzn&#10;IhPxrsF6snz72ZctklyXAmsKtJeUziAKopn7fezHjLPX4Mqv4LDRkEDBpTNFENDXmsT+SzzLAkIW&#10;CBcWRm0TiLMGf7f4QZ6HO0HlCwHNwE8A0jSFsBtGWpCb8fRdGtJlj+SAzKdhJllMKkoJAWahrKYp&#10;OE3Gcv1JxXbWu0NW87ZHijEACMkNYUqoks1XNmXmzgwPCRw5oFhW8nPHtHALKGAt2HR21mSUEHkU&#10;VR5vZP1YTpcsIIclnV02A6Q4l6LVcVkdO/IwvtPTUAWnJO2s1RRtSwNQuHZfdMV1GmjNS4Or9aM6&#10;ejRWE3yNo14N7vKVdDQ9Q9Xw+1pJoO/C79mj7hqkBmySHniFBIEdTM6HMDyf4I03QgcdpoAv7q+j&#10;KrLjbAmDDMBJ6ZIqyLfDZR6lKypgpZm3o4zFfjKNNmYGSa6naHHt0I/ahYfo5NtL0C4Bd9S0rp4R&#10;v5ZJopb0PX0AFeiDjX2+pIBkCczc7KDbLlwg9HQ0BHXQz5h9eH6Hm7QNyiK7oqLNuotqIeuo+3kB&#10;xyvgpN9XFtXnhazd95zhfwXbigLX3Vc/6o9rsWrH1tdRB9aPR6QPLfJHIzWMLPboCL4doqomduJo&#10;xucaWGqtFGgOBoJexvzDcae8fXlent8clrsU8f6IHc0t5HwS3msxSkiHPZUP+SSP3KqyUhB/nFOa&#10;ME/IYTWKx3M7HB3zaRRNEdyCT8CK+8LJU3Kaa0RIcgRc3EgjPKyc/azSjmKNcXD6kg8Qxko6PbfS&#10;XaaU85CByMy147U8cB5jBbjDsRWRdCT4wdATOzCM698DECSfumeLG60vXd5AxSXeO/JRL+NxJx1Z&#10;X0SIfoqd7GcU7cedFLcFWmfvFXnXNs35LkQyzSnso4UoiuiMXZw6O+EudKdSfOyLhzz4b/plDopj&#10;VluunE0BKC2JgRxRLYOXTJywaCiMo12LrTJ630PR9oIc45a5ByFjiwxrRAdl9jwj9LsfsMrO39t1&#10;lSZxE9bWHZ9MPz8r/gvDEkVHD2NCOREWIicB54q7SEWEsdWILrhnjpCDA2Jo7wCkknIYmcXYjSDI&#10;PNYCKg8wiDtsFoYYmbja5EOrHDz0y/RTcCWenGHfJqIWC52tN3bEuYfaiV07t538bAzjKWA6LSed&#10;zCz24EwVK4AeYyinp6UiirKSlPkKgsxS0xmtkzkNccdtBpWtRydcw5Oikk7aiIldI6FktVhedhB5&#10;qakJTeh6NXW+Fm5qLQTtWvJta/h8VXTgJjqxCdVFE5/bjPhfYzg1jLqXcDINABsNILHC/vU8SQJ7&#10;OE1O8yZcwFVylN11kMLbAC0eYq/t7lTZH6ASBdxJAQ9BpRyjgPUMNAxxYxNxwz6JBptTPpnjoaAF&#10;POW34dIxJc88uEroNwQOunQ7rpqtODNY6FgmFfTDLGtATtkMIUXlgg7uzV6K1okzYzeIcz/a4U5I&#10;/M2MqglIA3UPNbohNjlHvlZawDpC6z4cGY8ogQLT72sXVnBLR+NHzKtHN+BYPurn0NH4fwJYRwIG&#10;Q/QAMvxIzEBnp8CVghkOwyqEMdpQLcFRb+Hvp8BiIwU6ybh8F0/sd6/NyzuH0/Iacam3+H9dxKe7&#10;SyNQGbOT6LTq513I3lwK4aY0T5M4kHvW8FAB+4iD+37yLIAmO/Dpc5Hy5ROn5UR4KCctBOUJ4dAw&#10;o+Qc6ptsiA5lyOhMsKmGr5AlzB117DKSS84oXfMUAqed7i0MHA5YYe4GITYgVO/AjpXCG+Bm27+M&#10;J/kWN9jFWpkgQWGfe/yLbhIYTIgWWpYo5AuM17co2kvyUT8jtOuS/NC9YviJZ7URr2Mm9LyXkxqg&#10;mJ2T0TCdVXnH1S68xMlCKnOwqs2TnHlAMuRlsIxNXCdJYBi6RgD8LatsvrEs62/M0akDYlnjJDTK&#10;eWm7haBu3DwJ6J58MiDjTwdk+fUZmX1pQkb4dvDpIRnm49TDGfbrYk5t0EJDwiU6G94zpyIr9+ep&#10;u1gYvzIhu69xrrzHGncT8b+Lcx7+ce0gyUPQNV3bxM3APKsiI0wVR+VdlTJ0gc/71JRc+NoBDzqK&#10;lqRE05xZKn0YB8yCF3H66sR871g6CLC+cnLTjeLVYs6nSItBhCvZT0vZXXM4GeRz90vlJJRN162k&#10;MNtIU2hn4W7nYwtk69pKfXJrOjx0NJRGtYzO1RSthljXlOEpjRFAfRlewnTbRkbqduI5O/l1mhzv&#10;7G2lu+FwwG46RvFOjdpkhUTBdeJMNtZUJhjkdOSRMZw11HhOd+IFYkkcUCQVoe5jz1NqpJqVL8+M&#10;GGPzLKkIq+OYrI+TdDDhkVl26wUM7aYxt/uXN56VD37wDXbcJvJ+OeKDPAdBk134MvfD6X4kUECw&#10;r44bnKVUPuihgF10+H7AIRcjqgnr1mw0r4ZFjSFEUKaYFjDjru6/KsKnKOP0+xR2vJ6HFDnmx0I5&#10;Nx11W70Vx+j+i8+zjsMxfNTCTqCQ9WFw9NJbcgjURxVCxIEUqyjCEOTzY2eRFKofViYOnoouZzFJ&#10;BbhVz7FGvL43Jd+/vynvXlmQb1xblJd2JmRrED43kacOAK1SRu0U7Htz1atMx24Kv4CVqROrm1TG&#10;ujgE+SoqOXEWFBr738cBsh5jFw5TPi6OEKGJ8K6ToySbfa4RaZ55gpMbjhVdczh7YOo2eWlAeufr&#10;pH+DDGWYTU5cGv3X7ZJrh701DuDEmOnZBvG/grhkBTtfJIRN46xdI1AIu1LlPkj/f1rV4/lAPsZZ&#10;8tsTizKH9HRr2CxLFOHgeRIQ4BRXks2bDIgUlR8mU/CWR27CrLuNBxc/HlcWCQgFBRRXDMcevs93&#10;wVneCsrGm6Q5Pgmr6TasPjrj/PO4uCBI2Hp9jucDiRQLmNktkmGEYd3ok+RsvYDq7p052fv6mmz9&#10;y5IsvTItmxA0egk0+3L84xKSFs1+nC/NjO92/pzB692y9SYpk98gl/nbS3L7vQ0Zh+0VVxpJYFk9&#10;aDiU5C3cQa4FpR0GVnhODCQd7IFxIemZ6YGLzXUE0/fZpxeRJE5xNuqXzgU406iqNIupm/3a6MC5&#10;jMNHhZwNUFXIyFysXZNQ6mKKOQu2VhHp8Hn8umyevEV8vwYZoInZvQsjdhNZSY++jUyLiBRNm9dI&#10;SM0B1nC0FlBLI2meIm6l02rRaNfrolNrlq8HcfIwXWEJoEVTEzTXaHs1iDVOUPZ4w22QKDiuQd0U&#10;uJuM383lMeJDVgG0OOVw81VZn4u8IScFPY+ZwCZRLltzFD279Cyp9OuTWtDQIomBWaOYZ+i8atLu&#10;1oQEOvYkpuqTpCaor5XHzptbedKcpHwUrZvv+/j2INRLJYXMsGO71eSc84wCPWF0xSgt2M/HYz0f&#10;6SlJizWJ/VbHZ/22FrPuwdHsqafxulJQS7+v3ljRSmOkkEPo5Ioma5c+MrkzXDsoXn2FKm+ZAo7n&#10;ZqsFrJphtd/R+7MCWXr31UjWNrrrmrLICPn+/oN9+eDp8/Ktq4vy/Tsr8lUKeWewV4YtnMLADHrp&#10;wtFRkO7pwnlYGfW3N0gRl4guXErKuL1HhEdKKDvwqTNhcoLX4/Cjv/jEKf6usRKBdvYMqR4nY8Pl&#10;RMo5uM2guQBTnSNMYP58OLu4raCd7Z+HRkgxWBEVOOAX+65gOTxKBhExJk7GShf7sp2O7duqExfd&#10;rzGAgV1tDD7N4ST7JclmwCL3ASGnme7SMiPkf5373wgeEsWNDNFFZw+e78SMrl5OgSwnFMbIGEkK&#10;fqaAAaR9JcgHy4kUTcaMPc+cJt49EjKu2bBr7YLZhIKMEd6KjriJv0/jGAAm04CZ7/fg3NG9hBpv&#10;pBjeMskK6HiHGZnHsL+ZfpEm8SpOnV9bZaxd5lbLiWiGcHYKcZpuvPzSIpNGjyw9G5T9t0n9eHMS&#10;87o5efDDBXnhhzticuICSohfCVTTxDJGeex9BncG2YeLcNnADbYcTMjLv4vPF7g2Kq6Lg/yfITC6&#10;My6+y4iNuA27IKqMYBRvFLC+jrpwCbtgFaNtMXY6jRRaIftuJl1Xo0406KwAVLkYFLkBJLKdCBZN&#10;jbeZQcSIJW2qxwgeI4AurHEcvU0Q/gl/Up8rLHM6SBlvYQc203nNfNtCQHEfFrIOUuoHiWAZRdc7&#10;h3pkl467vuilgIdBiocZo6co2CHiQYkeGYW25urCKnZGXnr2Fj8/YzhmdDPS9rLv6e13CCR6iTvx&#10;5sIYYzQGA7r7AlzN0r3ndYT2kIvLm1eN2udGvIzRkDZQLwWIy/SS06MqI3XXOPK4UgWTn048BX9b&#10;A8n0JmxitNb7cwpWMWokp8izFq4qeSJ0L6U4E/UMxCucUTmBQo6hE2uRa+Gewaju0c5Mx1UGlUHC&#10;oCCRCB6djLSAFeSKoGDDKXpVDD06KfFnwbSKZnRXb6xzateDMF/PUSmM0EUQZjY03oVYmCeXA/Kj&#10;J/fk5w/35fu31uTHT27Kd+9uyEXiY6atrTJASsYw00cip8JcPNBSMMv3MJVUM4214wLZxismEkIN&#10;e/AZLWBG6ePcg7/4+ElUTiGk7cHlxtXxFOkb6RjCDWBMXgwzS+WBfQjwZ0Bcy/vZ7VpjuaFCxNfi&#10;oBs7AIqcG+h14RT3baGrXcfdZQ8CP0CXb8cCBzgBIUA0IzmAHAU2tIneOsjDCb7149GncQ45YQgj&#10;6nhYFHAmKupMRZ5YLSfijktMUZiMQIH0AY4V27llAwCFZ/JvyCIxJJubdS12xBR1Tjs+V71Z7OKc&#10;DpEbjtK11c9qGXpkzTDSPgupDaDHVX3pOEBm84Ah+WKH99dtp0w/N2IQP9zswdUYvvfxUJh4ehQp&#10;4TSez0vcoBvlZFIIpyUyjP0Yw6M37geRnjjP1HDNZWQbp6O3r8cAsgZnkqiUM9JBDpLFzQrnh5SE&#10;YmroOsQS7Hz69tw85FxopgHplkzShkVt5yLYDtTN0Rs2OaZAlXbdLMCoQpDkgiLGXWxtangVw3cu&#10;Q6hQAo85RVlUMKjKcPCoBF2u0TFaC9jC0woju3r233qAKu2qTryVRwgT82C9E8CQzMObRY3u2nCc&#10;bCVlzoxhgPpg2fED9nD7Hac7zo1x2mFk1uCxHZwk99bJNdomxpMC3qUDb2A1uoBwf4QCHOdpfP3i&#10;ply/vM2+7GbvxhKHTqz7qkad+HDJ8HELHmW/3cQba28em1kyelf4/bOclcZAZhfRDs8AgI0oGMaI&#10;PAhbyUuhuuiufgp6AIGCjXHZwyg9TP7T9BA+0mN+fm0XKYgc3NmBE9Aua+SJnoy0w2qnjaAItZAN&#10;EgZdVYvuiJChxao0Sy1gY+xWtPpzCaGxF/+Pm+/RLq2js47WOp6fY1w/2p2Vlqkj9FkM69T7OYIT&#10;ViyECxeMsUOyiXd8HfLOhTl5/6k9+c3zF4jE3JYf3VuX793fYC92yxKZVF6cVmYA+/KUSYf+OgWT&#10;fR8P4zampzYM5KxcBdIYlROxFQ5H6P4Eo7PKDL9AAX/x1CkmgRS4zrhsEAZQzxsvB5HC4zEn5f+c&#10;+IKhZ12CA2wex9FiCsdRdlsfHbcTtVGlEyeXMczaEcUPX4XiislbgMygYdDf/hVOMpZU6SHlbwTi&#10;hW8TcBJmVAHF3DXZgKEdOUkQRToha5T1JYP6Fks7djgmH37MUBBb0O5a8KVqnycQbYrMJ/bis1kw&#10;+8qSsMphXcQgQO+6pb0YyfvLuREXw25KlwaAJuVNT9z3QbskLYM/r5nTV403B5O5agqI+N19SB+s&#10;BaZZdM0j3MwdWdK60CDDd70S1B0ZkKx9thWlUDTkGHgS6AE6+powNiCWNzfKmBBC1IcagDcRK6sM&#10;4k9LwYLyCCwrwNivhNNUM2y13jXegxd92O/M8/8CywvWmP2wD8cPAFf25RZiSU2IKOzr9XKsEOg6&#10;DweAbODrIoq3gJNODQBGNTLDHNQjzdjHmnGOrLOQBws5vQKxcTURLC12TiyYTpvtmNSh7ujxYBaG&#10;T5bX0UE3A0RiV3Xj9ayJB910ZC3c9gbIG7x6NeAbdFj3X4+dpxIA1TIpCRoFep0s3h3dfdmBD7Yo&#10;4H1iPMkwOk8e7+qc3wjLdvSwL8NVHmcUVhJICx2xk3FQLWYdWOeMU5hLjNJjMI/2uYGukW00DYnB&#10;z07Yyxg2RyfXnN55hP9jPhRJuGoMunjqeVyYv7M7cdsN4G/lo5CH+PFR1EqzI4Mk3vsM144e3Dfq&#10;EFzEsDtGgfzG67lIR18lZuDpHK93YBhRUXTNCACmJHS9qvzRwlbXjLNawIZHM0Ws92G6s3ZjddfQ&#10;kVnN3o3C1vGZsfkcLhv6MYyHg76OOr2O7ye504YyRodj31PO3Xedf9uGv1te2JmRn710Vf701h35&#10;/cvX5OdP6Si9Kx/QjR8SN7PLrxkiSHqJB20ZD/B05TeTcTXcydlEQUmEKB5EHUWg0YXFIOLoT4+f&#10;OUcBn5MvPHZCvnz6NMkREVLQgvUv74sE9s8vRz8OMs0eCMAZXRAD5RCvs1H2YnTA1rlacfHmH2MH&#10;HgGNrnGkgQLXiJ+TU70XQkNDNCNtl+Fv1QxHuqyTbN+ZarEwivfAgCqC+1vWkwY7ivfYefbLq+yy&#10;GMX1zWOu78kVP0wq354F9wwUQIzVg9xvfaiKOpAmxlcnSDpdrwySRgOnqhZG9GZeauPTRLBZCZzn&#10;Qoq4pI+pc6hcrKiXOimQKVw21Bd67cVZufzuOjdcl2R1MK10JpDCwDTJiagbkG4YV8qJ2yNSxAMk&#10;n9t4Yy/nOBDmHNbQHPKxa6yowXBzPR0fLud4IGZAZMqn+WnGUXgmmcEkUmjSgnWeNXAbj2hEE1Xk&#10;F9cNklO275CBfe7HD3j/v7Qu00/OySAMrcAlipnp5JgWbz6yQS3koiJNus8BCEGHWJYulRC9ewcp&#10;Tht2shzG2ziMt/Bq5umoSovW6QapH+MpxheoaQSdpa8aJ31yiQgV07HYZcXniuKtI0PJRsfVrquF&#10;q69BR6dx6gmw+w55uyhIjvkU7D2yezV8e49R+nBnXK5dXiQkbJ0iXjTSBTeJP+nrYNSCKTUH66qP&#10;k4gqiUYJGHMjxu+niFfJKBoDpfZYdccFueaBMkhHVk60dvxpRsxRaJKzdOEFmFwj7MDDhLGNBHx0&#10;dMZkxuURrHADoNqDgFuafTSsVjykLqiJe0+nhaC1SsgbqZxuMiVOif+fv6LponF0zDhG3xg+qqF6&#10;sgrzVTBPoatnldreHN2JFexShDpSfaHRBmshK4ClRWqICXgghPB7FAgLjU4zvq935nAt5tgM0hjo&#10;wBAt4tBK2wHgJpE7XiNj+P3XHsjv/vmh/AeB5X98kyJ+5Yb85qUr8v7TB/LsCsJ8cqKG6cCrpFIU&#10;cfePo3izkAVOgkf0A0RWc0prq8adFC+zGPWfDie2JUy78Dn54mMn5QvHTzD6xxGKzYMI0OVMQohk&#10;cXFIhhMdloFpQByU3DTUPhAczCMIGbjRNmF9U+vOI6+X98euhoZxjw5wB+1ANFDGyNyfA+2wAwcK&#10;MIKsULFzl+0cLBQnHbEMKmNadbh4Aa58ezz46coVcIxjIYwUmjKkmo45AXA1/TRfK3bD8TtYvrKr&#10;NsOFTqjEmonuVo4lrL5KQaWTa+NhTCVAeSTPF9F/ZR/roQmGIflIeZA+LGN4peO+0ehjEu3NkcV7&#10;QxQsgX7efNDtcsBxAvlYBcZw1uhbtnAyAkMg8TC/9brUAAD/9ElEQVQWfnclE0k+XTUCXkUxDq71&#10;EDWis/B4g64cgr49SqN7AYXDAAtLwJAC+zSb21N0Wyyhnl8F9d6QIYq0dRRb40kuM3t4upFPbEX4&#10;3wP67DrvZXz2iA0k/5gCWKrjLaF4CzjxlPFFqANoKkOM3BzgvIKDgpl/rAUYvpH/4B5Exl3codrI&#10;QC1ty5AKTMKqKOLyYDF+Zyz9WJD0ELOiiPEAe3A7ptx1aI6tFK+b4vH0wy+lOwc93QBWmpzgMdhX&#10;AVIaDjkZaX7vvesahTlBru0Co7IW8BrUyVk6MoW9wT+Uoh/kTLQ6jS8WUr/FCeVM4zdEquAY9Mcd&#10;MnvVBmcC6qNyoB3dRJ7y/TlG4Fle49ArZ/g9S8RsbhAqPTkxZAghpibZYwhLG8OdRF9GQfu9RvZR&#10;J1RNjf3swMGymVygDPbfKIT7MXTYeKVN6vhLB43R85DuwGhuNbxNC1eTBFUcoN8+TSSqmsgpwUN/&#10;Xp0idfQO5/erOuloBzZALj6vFnsYhRvNKUrDzRT1jtZurUYA/B41bdc7dBxi/GbM0r3gAJeWp+Xp&#10;C9vy8HBbHuysyFNbs/ICjp1P4xf2NPGje8O9ILmY8ddjzQsiXQbbLjQ0Qgqhx84SZWLG7TAFQYte&#10;HcLgxp9m7z2uO3Bo+KMCZoT+wmNPcO8MNSR555IjJSI7VrJr8+nK57BrDeFWHMXujhNpbwnyQcwE&#10;QGlDE9mbSyMIv8akPwDLqF9H2Uw6K+85aIxVfVnoiTkpgkyXQ/CvhM5YjtFdYAOQix8vbI/Bbgd5&#10;HWyp+FLM/bMjJLKAUDwYS1UEiRX2kh98B/nnixOy9BxWrS9PcM5qB4WOkqicaDmXjngfRDq1gS6I&#10;IioFnnJ7kIkQRDepGFENDLEiiBW5KJWSysOkl0bVgiqoCOFFI7rlOhRKjQHIPPz97es0oUPkhggK&#10;orHfSavENggPq0LynE5GneHUFgb+QR4x04wSR85yHw7F5y0MVD8sHhNC/o/i8O7aeX5Ptt/akbkX&#10;lowOu/TMmkzfX+DhMAB1EhnsJk1nrUtaGffVNdM0QRYZxT33EDT+6Vk5lgNhIwc9cDlFVkvERA2J&#10;4G2MRSVk1TQPAjypM33OWZLZVQlULH4bwBRG2HZ24zpoaTXq2reCFesirgG4L/Rih2nGZ9qOZawf&#10;XrOti87b3cRoy5EcEGmIkW2CnXdm1E4HHZAtZGLXLqzQ5YimxNf5KiP0VYpVC/gGBXyH4r1xZQV/&#10;50X40GNyCE96k9vuCOPxqCqNHLhGgj5bcdBob8VEDxbWAqZ2bu7Dqijy033ddGIld0zAuppQpRHF&#10;vkqC4Cpv9GVe6+TxTMLmmsV7a3ZuUhawhl1emmeUHmZyIPCawujSCBWUSB3kIlXjrBmv9EkKOJrC&#10;1ALWDnxUxAnKf1bjdgo0kgKPVfN2veHSkc8Qq6Jd1Cha9aJS4zpGaB2tVR+so7NKD7WAdUfWAjY6&#10;MBzrc8SsqDG7Pgi0gPXbp7CPPWXQHZMh0ODqwG7utxGTypRghtRRn8u1oDhfPC2E0plqZJHkAz9O&#10;oHa+hn2AipuQZIrT6fIRFDDnpyn8umsBpxLhwafSYdNQi5UXwiaLipbYBPyqKXQdof/psePyJUgd&#10;pyIQvsTzZs2iUyMfPR0dCv0Sz2VeyVwusmA4VUNDzKjg2kHoVxPURpXbufZ62WMhMTTiBlkSSrAY&#10;9+iGeKlF6dOG7K8CgMmMDU8lQFRhZyIoM/dPGoV1mpUOkKmMkTcPbnNsAd5V0CHrBwolqyWWvZi9&#10;FE1uG57LmoKw+swcozEmBogN4rgRF9LJLZy6vJucHxm/Xcj02hlVI+mc51KYGpLOkNOEGAeec11P&#10;jvgXcOAgJiW/BcGNLQPBATRLJk8r3c+FMMI80gqmcRakuwiRPiqoCQQ2ZsZjjOdOQX45GXkO+1+Q&#10;fP7vQkngDIuLl3CwinNoqs/x/Sx8rvtWoPs+vUThToGeE2N7wSOmqVapYdrtmiH9ZNsmllGkjnam&#10;AfjThd2AzAj7bXTjY9mM0JnZcVKMeqSZ/+h2IiDqEV93u7G3YdQwT7VIA7xVM5pIO7xPhz6ha/Jk&#10;DMKDl5ODeYSlnrGng0Ryz2ArQWE4O3K+6Edh0gPAZbcSnULHVTbVGGeddcCo9fmAET42PzFA1wWO&#10;Xx8jMZCCvbhihG5fo4h1F9Yw7mt04JsU8YO7uyDS87K6RIo7HWV6BIrliIv7LVpP7GgnGaEdFOoi&#10;FMlR/iwPFjqq4fUzOquowaOe0HRh1QRP8lpFyDCJnniJAt4nj3Z2bsJ4La/OywbRn1OT4xBMTNys&#10;iYnpwnYHgMvG/Vflixo0HgF9MhIQKfLzrqudN1Lvu9pdP9+HtaD1laTKJB2PKeazpAzq+Ksj9CPJ&#10;nn5bY1AwdKeTxjB6q3HfI3QbKqOmEfJz4Wr9+nkBG52XYtfolFOMtie406ptay8ElHk43bvEhx5O&#10;e+T8lEcuYm5/qBRKn1k2SdJY8wMucvLrLM0UG0DkMg/AJIrtbBhnIN4Lo0xNtbDQCjPSGaM5SWFM&#10;N46FayLsojTALL0L/+OXj8s/UMDKjT4VATIddkbC0yhgrhnHw+jYEBrO8ECIgdCQz304mVNJAnzj&#10;UuiHTYysSt7IaUX8QpjZibjHiA3JkTI6XwqnnnPJ+GNp4j0Fk43ssIZ92IQ3c50LTgJ2NYVmmH9Q&#10;JZvcJRAiyunKKIMsKeiL85DkgY0wWlbByPpy/FckqiScU1YbYzuqq3bOTtjCToOMz95kXYNcMXtj&#10;ALAN3TKgVkuAzo8HVU0/fl6g6DW2QgqcaXIa7yoeDi10wPYgZ9LRBrEApllArx0Ywffjg5WAqkpP&#10;VX3kBdt5IHiWejkHgs5HYvOLwu8sa0gIsTohSHJD+HYEsUARxO+egdGWjk1RngX6KmmELaOtqI0I&#10;9iZStIGHSi+2t+bxVlIIyVQGA8hHDJLXgre2CicY9TNb09iBcY80uq4N7agJX+DyMyzY8eKbQhOJ&#10;HKyUccKPO7xHIw97QajZaYqbiXyoJegJfqaZJ4UFl4F6lCdOZ6NM+7G4Yfedh75oASSpA502cRvu&#10;BRyZ4RS0tTwi+2vjJAh6ZWspAOo8RRFPMi4vU7hLFPGiUbhX6MKH3ICvXVqUJ+/tyXV249s3sa49&#10;YBcmhWFtbogRuQ+wCvO8PrNhd6Ph2jcusugHsX9lXJ8dQULHrvvfmmDE+ZOcjlYXOU2tk4KHPHCW&#10;fXl1fV4m6MDT6IwXFmcwyENXzP3XjEeXBa3xAAysfuSDGmymZnk50A7DKGDtoJEKKmkRKhtLi5RC&#10;i1cgShFmijuKzpqo6LOOx/y6U/g362340QtxvN6R+Wh4NFOgsepYqcX7+c+p/asGlKl/81nux1rM&#10;+v0z2L+GcEJ6Aq7yE4y39VwHnt2alvf1bPTMefnNK9fkd69ekz+8dl1+8mBL3t4NykNiRS4R3jVJ&#10;5q6Ds98QqRyDmNBFExYXFYn/FaDLKKe/KnbiZhRkbZwNB0jMmGDtyUYrno+oJRs10v/5py/L/9UC&#10;PoWrBSeos+i3QxMZo/HK+tKZE/J4SAiuj5i1V/BGw8ytnqJIqYky7ruKTn85/Cvyf49/Uf7P419C&#10;WBAvKSXwgOl6qRUo4xBGJJZEgUTDk8dJsoICLetgN61PwF+K8xLh2ckkOKQATKnyJ8ecyB23kpNU&#10;g0zAqFqFSTXAThqSCvGEDKW0ChxBWpLZdSsZV4Oy+wJkDW65hy/PQZYgIIzu3qhAGYBQN8FlzZMw&#10;nujeahfrhIwxsMsJaB1HGEC1tDoM151lAGkULsXq3YZay7ksl5CCEqyDHOs8HOF3z1zx83cvJHyO&#10;BxkFq1a9ZyIZ4UnYDKWQE6Ek58GLKCRYsGu4B0ypSzIshZINil9rr2cfx4UGJVMmjbMJJVKTn4L2&#10;tsJ/rkaqWc7DrhSLWfQHGCccK+dUVFGTJX3oF+2LILoBxmjuXq080fpmmshpLZNJyBPdKC9ye9Hu&#10;9gJ6uTEpg+dpYhc2eyFjEEDs5w8ZdIEy8pR3ErUSgG/cBomjujwb+WAuLK1iY/9dnQ1QwBPcaTkZ&#10;bU/RYRfI7w0QCzoJN5nzESekixSuFvBlgrlvXV+Tl164Jndub5F9tIPMkD1hDvtYWFYbUCUv0I0D&#10;jIU2cmOCnJieunmezz9Nhx+S7eUJw8NKCRvjnI9G9YTE/js7SeFOj8nc7IQE0RWvoEiapXhHyc2d&#10;Y4wOAlrZkBVaOUupeZ2ejaqriJzB9icfVVIMo7OOrIoIawdW9FlHaC1gfWkH1pcWs77++9ufd2Ad&#10;mbWAo9U+loeAjtb6UYtTx+NIiloLW19qyK7FraeiM3g/a0d+1H3pzLwhjodEyCn20gFOPv9KMuMv&#10;767L75/dlz+8dCj/+cpF+ePz+/KLB2vy9YOgPD1tlXU8kae5zbsozEkbTiJk44ai9y7kTGjntu/H&#10;m7g6I06sMOh64LS7iH9107ELUaZVq3gFVPp//eM/UXxPyBePn+TNGW50knOM0Qm5SXIy+qyc0WJm&#10;N60mMC82P9SwiulaaAZV5aSTESL/wO/7wvFT8uWQJ3DxYE3gx5JR+hRRqLWOAlwYqyWvMU0aCNs2&#10;MRWWYg4QkxMCsh1pSBEzkPZl43GV1ZQGyFSBRSsnqMt4dG8ReXt/BE50mZxOZRRGp1zVgWUQQJdl&#10;FMkqhnFubqmeFWxxUBxVufFmNvyqsGBy6XRACgk+XRbkf3ZOXmqK54XwEYAo0s7Dp7BZUxlSOW31&#10;cjsGhOW0oxNoPGe4KFhY/QtmGcGWZxl+tNnbLF9hGjnLyHyaThzHmS4L7/W8sjJ83vCLQ25bgM4g&#10;l7SFahdYEVGhjUNN0oIoxEawt8obNYWwe4Yf99OFneRWtcInKMTCCB+vejvnWzTEx0p56pZXAX3j&#10;fteBcqMBKlvVMFrIMZzhFdIfxK2SQtVxprAfCxwXKBzImG0Wb1z+QJdHKZDsl/5OiBZWlD3QEOGn&#10;dpm5ncHMquU2XE9qQzVFrKIGHaMXp1yyNuuT85twPXdn2GtnKFgKeX5Q9ldH5TJB3dqZL+3PyPNP&#10;X5Bnnjwvd29vy6ULqwgc0AFTtDtrZM8wLs+jMtpFK6y7rjpoTNKFLx2skekbkCUArm1G5I35cRhU&#10;oMx042HQ6SBZOmOjmJXRZUf4uLq6QM4S4AFFbOeGrE6Xmrbg5NvKyvKDRFeX8QDDvyuXsK4IdLLa&#10;UcPZZRW4Sjw6If2PgtUOHKaEDf15FeVrN9aUQX6PjsBRaq8D/VGze7XbHhXwUTHr+Ul//DRRKafx&#10;etbsImPM5tshFLDK/E5SvMcRGJxEbDCIo+i3z0/Lr+9syG/urMtPrs7JDy9Py3uXJuVft/3y6kKf&#10;PDXWJTt9tTJjKpNZJiIXcR1pYU9g4p8l3dVF4gVw7OH6YKvKlgABdgMIT7p4f1SonRLdJBHjhyTO&#10;Tf/wpcflH9mDFYn+4qnjhq42DCArDiwlNBVXFbppBPLCRGJAi3CoVOJ9GyNnEzfa2IIo+YcnHqdT&#10;Q8dMCaFLJ/LeQoDAXlfBdKfMqYRKXGKKOVHhXVWKj1UZCHIx6qU8QNOsBqyY2EnrCAxrpngrbNmI&#10;5RGuEFHSg962iMYSmoeHFaSNxBJOY3h2heWEMgGAtOfh8FLMn1mH+0zRGTyYkyhi/Kgpuh7AsTp4&#10;05U4XpgwnRu+jAsHsSljOGs44TQPkabQhUFAIQXsQH00xs+PYjlbQfi4glWRGB+UEBQ4fckhu3R6&#10;/4pTMkmmKG9sl0qC06vbO6QBa6NaMpkbLFapJna3ADZfszafRU6Zu4OEeDt5ePA+xva2GZ/qRm7C&#10;eUzAOYgdihjRyxi1q/CJLu4qpaBrpU7VSCXceuvJJTJjt9nuqOS4TSoDx/EyjtSNuAz2kePSTMGW&#10;OPhP4wvQttwiTXTqnoV2wrqRXg31wFsOyCI7bRAb0PHBTpBiEsXttHwIAdp9rT0YxbdxhoLM4XWY&#10;ued6jQzfSyCje2tkpa5jZ0Ph7q2P04EBqrYmjAJ+8+Wb8rV3npKXnrsqd289KuCb1/fk5tUdI+9o&#10;hXOJItLTZCC5QZoHLE0omkghBNBq4OlWjwhDBfnq8awfNRPYzx7soTD9uFjWNwLycENWIzwXRTo7&#10;pz7TQRkAdfbqTRiDgBH8s8YgcfQCYlm4/+r5KIwCCtVbLt1WR2ct0CMA66hg9ftnGZeNn1c54Oco&#10;tXZkHYG10+qee5ai/O8Rmi6rgJd2XN2NtRNrAZ8g8+iMFjF/7qNiBsVEWKCI8CkYUWcwnRs3N8i/&#10;bo7IK3NuucI9fo9z0CRFbcN4sFnFDRkJstnXKHeCFrkAlnFjqEsOvCaZIV1y3dkmm45WWe6tk7Hm&#10;AlmzNlDkjKVw3ItBoo+DOD+Bpc4ZOvXJ02eMHfdLT5yWf6ALn2T0jsb/7HjkaflCyHEKlDWMUfcU&#10;xun/cOYLaIRPSw1vtM4p0ONghdQyQp+MPidPAOzEw0ZKB70t71QVUQYADdMM43N0TgRrHAkcheyK&#10;mMmlw54q5LSTBxpcagYJ9pZIKwSRWg9c+0E96+Syq5LlxV22nsJuxYXDPNYI6AQYWARLrFbpifw/&#10;Z4URy6nyR6aMzlwIFHEAZ4lSArDV6q+S6Dwoo0wQ+XWZ4tmC7PP8pAQo0kYSH4IUrYskiVrGVrXG&#10;ncPMbhw2lIUzaw3gYGUDtkpo4SvhS/hgpLXxf1pYiVldZSPGjJhbIN+sakVfjnNpUQ1CDkL64jDE&#10;KGC6KdM8YHKQKplU8vn7qZl8DUKMWlwrC8EK1AjBsdRH/Moo08AgghETFj1MyqSKHiuGEdLIOcEG&#10;6aKXL7AZ281mMmRqcTXoXqhDU4kBGq4EiS3ogNvIKlogkAyDbIXM5+Y9cuXCkhwczOGOQTdl7J0e&#10;7wewgnDdWARDqgrLVUKwYfeo4MGj5yNUQYsAK9ugzxd2tICnoD6S2AaR42CT3Zg40Nlxu9GZ//Cb&#10;9+S733pVnn5waESH7pGBdPParjx9/7Lcu3mAM8cMN1siKxiRXRTvIl02wHlJQSsrAJuVN7CPNMIJ&#10;6I82vl3LjbuewlY3jX4YWxoX2kz6hBZmC/uuh6IdGRnGrmdY3PgLD3FGGqF4x4b9xJI6EHBgT0pk&#10;iEZyhrCPahfW8floRFYg66iAtbhPncMyRjW/qhFWy1d+LJTfp53YGJV1pFaAivFZi9aIODHGbI0I&#10;ZSTnx/VznCRNQR8G+tJCPq0RKcSfqM2NWh2FIzRwYP43zITTjqqsH3Cqj2kkllPGYyfPGsUXxahb&#10;jwvGdYr2PlGaL85b5Rt7I/Ltw0n51kU69ZV5eXK0W/ZxbbyKbnac98QSD0cL7pPHH/uKRCpQBjKt&#10;I/TxEyfk/9CF/+n4EzDLYtEIn5IvnnkMg3alD/Jg4ryTwsM7jpS9EwkUdX44Z5YYgBluovYypHaA&#10;X0mR7LP8+6AchqSfEcc87z/Q4QyKNR4SiLpbfDH0C5x2SIko5UzDLptSij9bQSgdCIvXWdIS1uqw&#10;n+kgpiQbhBrePgQLlTBO3mddum2V2YcBkNpOGFjkHeHCEZ0dCVehRhooyL4R2GGjpI6o2R7YTpUF&#10;VxkCtVPyMBvg75VJ1Mnc9XHpGG4k2pNA+1F2YTyp2plGqwHTxnZJA4HiaEZZVMwKmoARRhaIf6SK&#10;P6IxC+C8FgW5JhZJZi5B900mM923Q8rxKy/DVDABkDAMMUgVJI+WsXZQczKrAYEru+Bj48LRh5Wt&#10;C2sd+2QfSD1yXyYPTYCYuT8L5ZQI19EOOnymHKtGg9jC07a7l0Brzj22fkZjdlkTo4Wdp2YP8HUt&#10;8HUhQuYi/G4zcdNrd1aR+YvOlhze+/f35fpN9lL4yiu8drYmxU7ubzcIdBCQSQu4iwIesEEGR8o3&#10;DsA0xhlpgpPSJU5Ci4BQ4yiE9Ky0NO1CyADwhCJpn/H6377xilHAN0Chd0Crr17c4Ca8K0/duyTP&#10;PHVNLiJoWCUTaQLnDR/Ok6NqDQuJf3Nx3GBbebHP0TiUKTUCAI1uQ1RRi/yxEv8tTYloJY2xzUQq&#10;ISCVFq8DyuTgINayQULBhyGQI3AYJz5mSrsylMo6khJTVERA9z3DPTcCBlS8umrAkjoCsLSAFXUO&#10;YV/VgtMCPurQ2n3PMQob+zLFqoUcwufSTqso8zmKO4bC1Y+RCmJRwKcpYO3A2on182lBn6KgnzgZ&#10;SgGjOz2HNpduXA7DpyQqVPKgQzpb6mSbvKqSHFDexx+XLG6QrSVkLVNkG9i2vDprlW8eDsuPrszK&#10;rxi3f//Mgfz11evy3uU5uUF85WWKfKghV0Zh4bkgezRjI9yUxZ0ZlNrDapQcEyb/n//9Dwad8ngY&#10;D4hQXhFnKJBY7qf8e3C7yCDTNo4OGplDlAmAUiRdtRy5YVYNYF2i2tCESRGspXCiVXJwfpy70Edx&#10;s3Zkn0VVhPNFPcHyoMG5WPaUcooqgAaZU8koj51Mck0ErpPkVd0mEudCJ+N0trTAWy6GgtnBvXjy&#10;LmvS7R4J8POzT41yU0bqF/U4umv+DkgP+xDyl7egH4ag0UOXa3fiRNkFKNSSJrYALMHRdgz6EyQD&#10;H+kcUjez8xOkGpJG7wwPe5BoE84dDtDtKtw4I+jYsZhgFKIbV128GjQmY/qYz3lWLagqEYU0E+5X&#10;RbhBLme+fPy5zZ09kslpLwPMYWCdJJE97GKnbJyfcOwsJoeMM1TwxjjhZyPwAmgCYBKdA63clPOk&#10;3YcbDAbwI7s0GRroMXMnuwmSwG7kfP2wpwacBHf1c2sDvncQl2F1k0pv47TQAX85ABEj0EmE5iBi&#10;9jm5AuHi8lXydy/OESo2JFOoic6fX8RnysHLhc8V4dgEE/fzuceGEUDDvnIjMHBCn9ROvMUIPATw&#10;5ALcWgPUWmEvnobnvD43DCK9KFdwkrhzfV1efem6vPXGXbr9GjY4nJWu7LATn5cn7xMtiuBfi3hK&#10;1Sp4Py1hTrcCuLWOUd3uyiScZx/2ONyh4WfrmN1cjbpE3UPKkK1xEuoiYlTDvbWAvV63UcDLK0sy&#10;twDBY3KKYg6Kj2jTPuiWzTg/JHPiCeEUdDbyUeJ9LHuscT6icLWI9aN2XC3UowLWDn2EUmshGpTL&#10;z/floz3ZKO4wnD0YtbW76w4cSlfW7qsFrB/PEHVidGSNSKGAT36uEIpmP12E3XZt1CnX4X5fBoe4&#10;wpntIg8x/fGlHvKaKbwJdt5De428i/Llh+zIPwPw+u3DA/nPF67IJ+/cl7+8dpPOTCTrYJscUsQ7&#10;9mZZ666VHb7+O3B6lzorZZ83UBuJC/9fCvgLp07Ll9iBnzgXIo+H4nSBVU0iXlCReSCuaSF0ZDpt&#10;wqPkA+sCSD6eyuHZGhx2kk6byKmGQHmIEl5Ao3Z3ijTgDV1JkSsWU+djjUOsUMSIGwAktZKaUAod&#10;ssRMoXBGcqFEmrwDXfISCX7LNXCrsdFtiiPrN5qMXx7m5PcOQ6ccxFJ2mAKphhOdA3JtwnO5rQuE&#10;F4FDHjt6dTuB9sSNljKiZ1aGi3OkSaxOlFi4ZaRDC00FfU/ScR/tc1FDJrgPXuOr8OzXe9EOcNvO&#10;SMP0gSCEIowqqui0nFg70LcX0yQKsUauQTOeSQdOA0fIRm9QwDqThdorsyQDpRZ69AujrK2tTBoA&#10;mBBfqjtYZenA7n2vdI5jFoGxZF5hHu+9cpR8mBSqrp6/W7MJ1R8rz7F6uMkN8DR7ccKwwVpqwYun&#10;mRGhH45oP5EP+aQThiaFSnZFpowgBpgENNre5sTD2WeL88/Nm5uyiwBhGeXL9g6kCDrnDNzmcbys&#10;eum+PYAl84BNU6DGg1jaTHC79SDaX1B+MkVtBT1u4421gwPHKCeoNmic07hvKOvqgo7lAFqXz8/K&#10;U9yBD9mZb1/blsuHy3L54prcItz7/MGyrEHsUMR5c3FMNhZHGcFxnsDz6hZihy1+XP2xhvGFVi50&#10;AWNkOSb1DSRIVJMxXFYKCR7rnHaDoFEJDxz9JxTKIVwxx8ew+JyZ5iYMmk1hl5RX8cRlRDJus+zA&#10;RgEjQvgcrNIC1u6q47KOuvrSYtaOrB8fdeD4//62FrsW+tF+rOO1/l79fGF6OmK81sLVl9F5GZ2P&#10;E1SmaQlPnDhnyPuOMyIX4aLy3IJL/nV3SL4B2vwd9qSvHwzL1/YC8vqqU54at8hNd6M8ZP99A6XL&#10;v10ievPGivzqyR35w7OH8peXrsknb98Xefeh/PDGsjwgXFp35esAlLc4X9wEUb3FleHOkEnucqcc&#10;7amUf/zClwGjTkDmOCGPcYb6p5OPQac8Dd2R1SH1nJxMhNxB5zgL+6mMO2o3iiKV+FU6Ce7CvaOH&#10;0K/T6SexuDkpJ6K+IvX4SUfmnmG/LYYgoQbq8BBgPRVQlEPjRHKCTFexJ9fgjNHi4bw1W4ZFTbtM&#10;UMQjV0mQPMS3G9ZVibpx4L9sB3TyY/naSTpD3zwYxwr6Xm69FoznM2BO1RZzBm3X4IAECS4gfplh&#10;rdKQb27BxaXJ3LzDedADomXRSTkBZXFCU1JLTk4cIX7FMsWt1wNuUKeqPZhr1jYAKXTuLQB/HZBm&#10;cvBSr6JBFFDcuWh8myuy8Scjp4sQuDYFB7vBJ4YtUgTVsri2AsFIgtShOfAfDGLr0wMxqpMphIA4&#10;xnJ9r1oIPRvsqhc/po5d4BptaOsrEEscK0NZZOqolS6e0hZeXYQ89Y9WiW+U+BAULUnc6E5nghiy&#10;P9QzCk8w8i4S6zkH6HT7ziFnnU1CxkZ5Bem+87J3nu5FZ+1EZmhFKjhGMQawtuniz5gcx+5GzzkU&#10;1AzdwmeIHhAuw86aBsmeGsMyB62qH5rlBmDWnetbINGznHIQIIzZ6coLFOmg7MKJPq+sLf7sB4zT&#10;1xitz2/qPs0DBOXRHA4e++uT3IqD6HkRkUPoWACVnkXAoNaxJqSM6sdVhYVMdRVm3xRyRQUugLzq&#10;6mrIV6LYGZ99dGQHgNby0gJodZDMJvVI5qyDAkiRYC02LUwtPN2HtfD0+/pt7b46Rmu3NW7CqvX9&#10;fITWH9Pfqz+mBazf1t+jv16/rZ/vHL9fP98JokJPnmWMJlnwRAjpgqcxWUcR9Bh0xlPI+77yxBlp&#10;xj3lq4xU37/ETns+IO/AmX2VtPfneOM/hCn0FPK250dM8vVNv/zo+rz85Nay/OapXfnTMxfkr89f&#10;lb+/fEM+eeueyL8+Ix/Cm35t1StvbnrlRSI8npnqlIc8AJ4b75anJzrlHtjH+WC7hJw6Kf/3i1/B&#10;oQNWFkX8xTNPcPsFiQaYCoUL/Th0wkhuvMWwmXqWMXeDRKEZuyZG3H5SCJNqGa3TYXEhRcxFiVOD&#10;xWpI9inJbE4AhKokpgV7HQDVYnjSqUgLs6piYEelSB0C/Z7REvEuVCOQoDiXa4kZsdJt+ZpdRyCP&#10;RWxmXbRUtqdLF57M7RAwtKuXMy5XdqOywreqj8li3NUqC+yR+ey82rTyQMNNDlxBOONoSkkdktlG&#10;2IklIOsZ7KqZ2PCUUjDVWN+UU8QdtbnS31YqfRRWsJ/zVAdsPU5zNQVo5em+5aSMVGNNVI381s5o&#10;PMZaOQfByc8N3s3K6upEgosJRgq3c80Fy8dMoZ8I1cWXYCXen+S+3CdJ2XC88WHrR/zjxDyjm3RC&#10;S3WuWOjADvAlvdUfy4LiVsgtrtnCL3DjWAAv1IXVR0snxuDFmHgRNBwBoyWiOFwySSdvhSppQrfY&#10;RRjxIOPW0Ay5MhTXCFretdVx2aQ7DwW5t6LD1f1XR2Yvo7OPEO/leZLd6PQTjLpawJOaO8TZZ4Wx&#10;bwUzs9FBLDfpwjOTHrS+OCmep2B1twa1VobW2jzWOABcWuiH+wvy8KmrRgEbo/X2vDE2a9HqrXmF&#10;KWB9gQfL0iR/B/S9yAA9kDEmQJUnuP021VbiIkJiQH0t+3ANPlIczAkNr4U2qUWsHdlFWFpPdycU&#10;UmVgNSMoYHSmgEP1BksnjeWWq8WoxadFpwWn39fi1cLU1xGp4wjE0hH6qHi1oI+K9n9+Wz+X/rh2&#10;9JOaJsgIrQV8igI+eYbue/yMfAVBwRn2Xy3kbp783700JT+/NScfXJuWH18ak/f2/fKdPZ98a9cn&#10;391jZL4wIr++tya/e2ZX/vD8gfzpxYvy5xcuyYcvXpVPWU8+e+eBfPa1p+nCz8mP2Yu1gP9l1y9v&#10;rbvktcV+eW2eF+jqC3See4s2SSMb6R++8EV57DgnpROPAzidkiimm5C0CNBcHnLYrWoekQ0dq3WF&#10;EXmCbopHVWkPPO6sx0ltSCO1sJaOmSMNMKVSa5DZYT0bXxLJnTMJz+Q8zibY5HTAQKpWs3yYYISg&#10;qWywbxZAdBm6LrEseeZosUGJHCGmcwL7mtVnxijwWiki4bC5P196+XYLCqRyK95m2Mt2EPVZSIe1&#10;NhTIjU2fFMMWiwHgi4w8K06Kt6WbVEVCC5qRU9aTGVZMkHYhiqE6QLkm2Gt9LQgZmEY7mEwHCbZ3&#10;tZWLHQryQAvURrS9HWBKNdzPS2HwVZYXASaWypi9CdkmpyfWkBFrvYyB8k8i+HEjZNCHRB6edNVc&#10;RPxrftl/k9ztwzHILYzbpJFoqICTcbmfgG8HxBs3U4OL73u55XdgTXUsogJ0DnSvEDpbOzdeC6ic&#10;xdkEWlYkdQAYtaBk4ewG4bVoKuujpACT7jLIHpUcvKuGQeRIpDMxai8AaO3twB9mfB1G8jcEkcOK&#10;3rcGIsc4vs7Ls48kg53sxB46osoCxwC1ZgC1FrDIWUTUYIgb2J/HcNFYo3CvwH8+hJV1Ey70A85I&#10;G3TfxUmHHPBjT92/IPfv8rpzgbvvKk6V8KfZj3fxu9qkcJenfbJEIe9tzaMwIh0dna+d+64fN8lL&#10;5zf4HEukEsJzbmA0wyq2EbdJLeBipHPl5fgB05nr1JWyvk5am9sMC9aQCFhHnxdwKB34SMSghatF&#10;e7T/Ho3PRwWsY7UWtv66I2Rai1O/r8Wq39aHwP+/G+OygUhBzeLVAePkORBnbr0nKN7jAFdfpmi/&#10;wh32DB348a88zg24Sj64viD/fntJfnd7Wf79zoL89uas/O7uvPzmHt++z489WJU/v3hB/vzKJeP1&#10;11evyEevXZOPXr9B8d6Tz776lMjXnxX5xovyV8bpd/dH5FsXxuQ7F0flmwdD8q2DEfn6/rC8QxDY&#10;ixsOqcGV5UsUcBh78GN043MpsZKGEikmNxQUlVhMTpGmacDRVbovFMf8DvZNXw7igiYUSFAT4RSr&#10;yXk9sZ+aqRRfBnJdgq8y1MJYRtxIgK98KJUldZyWCCGLp1tXmFJkDPF9YLeOvbZBRiFb6FidC4+6&#10;yY0meJz9EYF9/QB7Mh24rCOZIDMFn2qkf5E8IySH7jW+5ghxMmLPyrSDXCviYHIBijIx6fMOazIn&#10;FwJS/+rUAoqiLSf0ux4vNzNmc5aqTJkaQNgPmNRdiasmt3I3I3AAdpSf1xD8hwAkpipV9VWoaWAJ&#10;1NRmmaHbj/ZiTABzMUAczTjMximKeNjMmoprTT7GkiUQhTrcZu7HPilCFJICLbWR1A8HWnsfoWcj&#10;XYQd9FRLsKuCBwA0Zgte5TC5jp3If9wwAktkRFH3gRrI48Uc04vgnDaTfVoFeTq1GeIAh++MjiSp&#10;Zqcom+FNPoWL4QQfsSGpZtTxTHD0pqsOwH0OokRy9bHsczbSO20AUcOQhxtxAAkg9rBqYzMB8qyi&#10;hhHG5Rl24SUECMPuHkbkYXkAaUPpk3dvbRlChksAZjehUl7RcxWj+tryoLz1+gN58fnboNFX+XnE&#10;DoeIHi4zcu8twcTC1gQwawuCx8WDFUN1ZCVpIUh0qJ8T0yBCiLWlcXbqRVlemMBJs8bws67AZaMB&#10;nW8TfletnIxacHesxrmxlASDBLynzoQy9kFQ1xE6TGmPaufKHquFqEWrnfV/duCjEVqLU8dl/XXa&#10;gfX3HI3cWrRHhfzfBcyvOwdRIwKq5ElGZgNt5tZ7gtFZT0Jfepy9E1ubM5yPzj5xXBYQivzyxqL8&#10;6c6q/PXpHfnbw23yhHblL89uy4cvnZe/v3JB/sbrw9evyMdv3WRcvikfv3FdPnnzhnz0Bq83MYsz&#10;Cvh5kW++YhTxT26vcWKakB9en5XvX5mW713mKnBxUr7Onv0Odqe9vMlO/uMXpYD/i2gYR1+BD32O&#10;81Bk2mmDkdSLAH5ATeqQDlYTPZoKcuza5tb8hof8XC8nJUZBxuke7HZqHPmMvcny/3z5/0VHHQvD&#10;6x8QeITBAqySzKJ4SaejlwEgDfJ5Z7fREy8TwclJp8GMGQXEkNIKOjtodSUBa8VY8JSbEfr3Q0hi&#10;H67ryxYrPIYZso/2n4Yue5P3AKZ36YzuE2jV7XS1OhDjGoQXmZnQHFMh3mD0V45Qp4nuWJOPUIJT&#10;q6UmW9ythTLIuD1OFx1sx7QeXcAO1NRtbupbwW5Z9Jpl3muRWlR9BfDlG3hfDaA/H+ypkXl3hyzB&#10;UpweaJZpOBITFPAyAPE41FXNCCutKEdMRDNBytluQZiD04yy//o4x87318m8o0lmkSVO9FbzEMCe&#10;iElAveWOxZZAOi8OQx8ZJWU4JZQOMVKPJkrFBHJCUtLL+U/Ib0R1k3kG0jh0M9wVyifpwBOolCZh&#10;hizh9zyNsB/ql72f+1VnMyMq/rejmJ6z247SZRcYiVWMP8eNeBx9bjtpDL0s8xOYzE3y8jJWa6Tn&#10;CLvyJnTK1168Jq+8eJ3iPKTT7svVS0uyDkime/JF7sN3r2/KO28+Ja+/8kDu3T6QO7f25DW+/fDB&#10;Fax44FUf4tZxuMUpCm9pTOD3d5cYzRnXJ4KGYN+Jh7Rf40bgQ9+6doGcYAd2QNqJK+i8Go0Ky6WW&#10;zgsPupH9pIQCjggHkOEWqgV8Do8oPQMdjcVaqNpJtXi1m2qRHhXm0Y34CIXWQteC1QI+GpuNnVcL&#10;GXRbedUhjOdnGJfDGdVP0XmPQ9g4eYYi1t2X8fnLTwD+4A558uQZiTt7VvaRYv7u5rJ8+CQm6M8R&#10;w8mI/PHzh/LJq5flU4r0M16fvnldPn6bb799Sz79vIA/ffumfPTWDfn7W7cedeB3KWBOd1rEf371&#10;Jvv0pPwAtPoDduYfX1sAuV6Qf6Oo34U1FOByEf5Pj0sVD5kEuM9f0D2Yh8n//uL/haecgoaXrylR&#10;nY7pOhBeOqmynvpTZfZ5G2ZyxOXAOc6CFtnqqwR1rqJbavTqOfzXCMoDyTYhQyyGsJ+SGyOl0Dmj&#10;089KDpTIhkaYWSQcRgF+xaKESkQJlA3glJWCmqoUeSIduwltrrkfQgd2t9XYyOZxfkrLx22ElL8b&#10;by7LwbNDqMqKJGhrlDZAqGY17Od8k8YtVzOiUgnfq0If34rvWxv7pu6dA6yS4zZcLLnGOBvzjY+z&#10;jkZZhAa57jdhUYTCixVzZgCbKDQAGfiJVbADm/Ec62mrFCfjsgOm25itRWZwqQki4h/rxUaZ/dgI&#10;QaiHxoyzaiOEoy4mxRrCDqrRY/vZlTcAEreC6Le5GHWCdNex+2ZrRlkKAd+FPNli8s6wn/DUWgTI&#10;mUXjO58m1asgtf8/tv46uuo8W/6H+d2509Ou0DTunkACwV0SIsQ9Ie7u7u7uCcHdaegGmqabdnd3&#10;GXefe2euvJ9XfULmznet54+zEkIIIZw6e+/aVbV7aHUaA632JLM2gnQE7F2IOqIBbFQPSph+PxM1&#10;QOuC0TmBf1wlK6EGKmt7Czd2ybiSiUHB7O3NEkMQDMccUFdGNjDxsQpwVzVuYR/cCHHVwGOE9ElJ&#10;J58HvBeouJdYIckPrNm3HqlmJv1/f3ulOX98yFy7dNi8/OwlXEpHUWftt2Jin3/6cXbEJ9BPH7Ra&#10;6yuXjpsnzp3BH9xjRdH2dbXy4lLFA8cSh9GG+7r43mpNKj80ZX/5+SgPDCALxFTeaKpxIgt4b06Q&#10;OGDbU7SqAy30KqqjgKb9r8Ar8I2LOgTGMcHFFgugWxX2jpd3I3ZAiTVWOGgdBIhvk15aDY3vjNfi&#10;LtpIjKsDrfpK/r7Vchoh1lhuVWE8uQB5CQoozb82y+zMClt747xutblCxtVvz/eYv9Im/+PaiPkH&#10;s+1/PX3C/C/V1QDW/331NKA9aYH4f3n8z0unzf8C3P/m7X++rAdVmRnYvHWDKiwAP2/+522SO88P&#10;mk8Pt5hvYaa/5gXi23N95tNTLebdI9WmGULTAVODK238muXoopmDF9nbcYrUDjAv4TYx4pI68qlD&#10;thDehtmDyhyczA52KJIESI7OkcThE0MEEWdJfMm1quqHJUZfsIM9cBzXCIKRTzqjygqO5dYwROoG&#10;sdoQYyGkWayxs0FUQtIkGV4+5JUH7GFfu3Od2bOdMW/Dai5KsIclRMKTsIGN2yDWcP6sXbuOldBq&#10;U1gaYQ5wDbAYt4+v6wYTwowbyn7bjT/jynrHhX33ru2w1JBRUbDQmcy0mbyAFMT6UC2DTSdmg3ra&#10;4ApiZGtSQxhf8FRXJ5OCEk8KKMfKyhNMXwVH5HhBcCck0A/lXojILHiVyChyr5h1G3jh6OXzalnR&#10;5cVBorI/jktKNDFo7uOJRIqICTdB8DPhIVR7Ejj3VyaaLqp9KFllbqSHeiiAnwofBDs9YRuM4SrM&#10;1p60Hkn9PHG7Yet6uCS3H+p6GENzq4/JOwjLdg7bHgFk6UPonA/QvvQQ2t61x0R0kDZJvEgpdrV2&#10;zbXV+HRJ16ipyKZlpU1mH5kJI12AQ6mhkqQ+wK0bRYrWKaHySpXV3VJkgfQCZv6rlw8AxsPWCuk4&#10;KyTNvXXlnOfAhN6EbHM/66bj2AovndpnrsOCX3viJOqsUbzE/fiHh8wz186ZN159xrz4wjVz8+Z5&#10;vk6/OTI8wCzcY/YNoLfu7aDyAmjedrbUm77OZpOeFGN8CHHXqdMAdm5Bfqw6AkhYxE8bxqkRJy4U&#10;rKIiKtRtFaBSCy0Aq9oKjAKtKqwIK824AqSq8Dq8vJtJ0hB41292tva6tv8iylhrgX37GOvMi4DI&#10;MZ0x0YuEGGYrzvU2gNU62yxfabXOiwGwLWYAuxX2xhvhwC2IxN+f6zF/utgNgIfN/xClY4jR+d/n&#10;Iahom//nJcD88gnzXy+cMP/N/Pv3m6yOiNb5HTlZf3kCEcf1YwAcFpoW+n/fv2X+592bVOOnzO9v&#10;HDOfHWmh+nYD4B7zzZle8/mpVvMeIpCWtCizav5C44Ieew2+4Pm2S8wCexuz1GE5jitWXKuXYZnj&#10;xWbVYrMHffUmyC3tW+OR4ya1EQSHos8LN9EmT0YR9rEumOuDEUu4Yqx3dJefeDGH3TebcCqfN3Pp&#10;NrKkHLgMsQEr3jL+vu2IU1yJs3XDOOFH/pQfiReBumfNWSAHrI+2dCbrybXejA935y5CELgs4QmQ&#10;PXau5eoG87g/QY1UWk880Dq0F0KgvzcqMydWRSHESsUgMU5hHi+lcuZH0zrjcW+jSFVxfbEXoVN/&#10;KW4lritUcj5VAG7P5Uh5QZjpxZG3vzaFSozSiy7FX+d7ufThj4gjQAQpUc0lScGmC3NCWz76ajKx&#10;PJh3E8hfCwhlK0InGM5pn2A2I2H8ugqirJ/Au8EKwvjJYdclFV80DDoGGKoWevNuUuqdcZTsWmY2&#10;h64x4Tgy8geTcVygGcbnmzcabQrOcsz6fJJJP0Ki4HlCpS8mmaheT+Nfu9NE92BF7AwyOWhPC4qx&#10;dNVQUZE3FhOaVsBspopcA6FVgQZaAK6lAteXk9Yhhhqhh0z9w7iRBNjLzLzXrxwyV9n5Xr2439JM&#10;l0H5l+bFWFJLJXQI0JfPsgvm7MolNNFPoci6iqDj1MEec+YQj8O95rkbF83HH71lXnv9aTPASmuY&#10;OXe4rx39NDM0J1mOHxoGxN1E0CL2GOqxrhXmIKvMJyA+iVfIEM0k3Iry5YibF694ukqgUHMB2B77&#10;noC2RUqp23JJVd9xGaV2tg4A2Ab2eJ2cSredR+up1gLq+E7XWjMB2nHAW6w1++UNEFciyNRCO3AN&#10;0Ja22aq+AHgFjyVLlo9VYNpoO1w9MQgE3iV+6DdcbP/ThS7zX08Omf+lAptnj5v/vXXM/DeupP++&#10;xeO5IzDOnOp8YtD8/GSb+QlB77/B6fXniwfM364B7pchst6+RhW+bv5HjPTrl81fbp00Hx1qZK/c&#10;YL48LXNEp/nyWIv5+Bg7eyqw/Zz5xpnvcxVE1vzlrJQcbDGtY2YASFud6CAIcVuyCscRB892kHm8&#10;costOuc1GBdYLZFtHITbaJsv7hoytVzZH+9BwujE6mmxzTyzaqW9WbXKniyudcyTTlRRKvAGTPd0&#10;J7ZwEfYIHLajw3Yk1nb3ri3GlyrsvQvlFm3wJoQXq9ZtNE6uSIC5Obx9JyeBAK+LwEmMTRz/r6ES&#10;VtCGetE++5HE6qnb1lThUFZFCbDPWZGE+kFcZfG95aNKq04JwjsdZfqLscVyq6gtO9j0sJHpBVx9&#10;7NgP1qWaQUQudSk+VGO06IC4n8pZlQlRBdmVxtmeGB0vYHbtr0wxDYRj1LD5yWVG9iAsMokABg86&#10;wOCIvayg4F3gY4JYIWk91YtxYV8VlR0eqQA/QSbOvmKinJsoihPWcZZiG6qUzbhI5q+cb9aQSlBI&#10;zEotCRll7KVKj6abwrPcnjmFIeBwFGAmyeAMrwaj9O4tnFPpJN1viJMpfZxzhFHMI9yugVD1pnqU&#10;MOQtCcDdtNAtrJaqGeQF4ArlZaHOamXVdARL4SnWRZptz58coHWGIcbcf4L9ryqz5t79A3XmpWfO&#10;mpvMxD2t8hRX8/sd5vrjR8zN62fNM0+dM+fwEl9EvTVIRR/CK3yKSJlXCHB/8ZlLxPSM4gEmKxpy&#10;axiWuqOFNROgPnV0FCJr0KrMw30duJvqrSNrsYT6lZAbnRgTxuWCsdMiNjpyDRus6rieONdNUkoB&#10;yPGZVu2ytfYBwFJSLV+z2bIDKnljg06JQnitBLQrpKrisUquIkA7prDSfD3WSltmB6sik+ZAkLoN&#10;LLRMC5p9V6yAgQbAi5fYGttluIDw5Oawz/5oqNr8+mQLVbjD/A0G+r+orv/7NLeDnuHS303uCT1z&#10;2PzHU6MWK/0d4Pv2UL35+fEO8/enuDP0wkXzP69eYRa+aP7+4hnzZ/6sqvPfqNK/u37AvDFYbt4Y&#10;KjOfQ2J9frzVfMPjU94vQttuO3u+2QEzvgx3kc16ewgsqiTBbSs3c/CM2dXVj2sf3FDyRnXlwRy6&#10;DqZ3qQP3k9i5xhYEMxtju/Rea9yQSfrib/XBleTLfnUtklA7xoN1XDlYs2q55Sl3ZcZ1BMwbuUm9&#10;mYA9rdBWQe6tJebHwcGeGXiLCWZ/G06m+U5uTW/m/23XbkdOpZJXRrWWUGLblrUmHMIqiooXRWX0&#10;INfahWNinkTeBJBCEk9apObUdOKkCjF1FPHIZM1alQzTnEgLTdDFQQQuAlQbt4lOtWaao+zIO1F3&#10;DdNCD5bFEecbbQ41ppke3u+gCh9ryeS8TboZxujTlIlJhED3ww2pZhiVYysVO5nIHU9PNPqxcbzg&#10;YNbgFpdvMFZDtiEBmCCyabEHymLMoYZk5m2Y9wwubuRgOskIYu7muJmTHxlNW1eaPSyuN7BUttm0&#10;kh+wp6lgP5tbCq3NrFJ2mV3ueWyCJ5NM/hm00mfiTPIhluQj5DvvCzbxI6QYjiBN7PXGnOxvCmqI&#10;sOFFoBVWupN0iF5UV93NJZbAooHWugZyq4XVUjNB64M4mZSFNYpw4xLnRC8gztiP4V/g7WJlJLA+&#10;/cRRc4O2+skLo9ZbffwUopErqMCeZAa+BYBPogI7QRTtCO3kEGkUVex+lfH8zLXz5tlrJ82lcwcs&#10;E4S01LoFLBAf3NdD6uWAOXlsFKJrAEMGKftceUgjNK+GGb6CIHfdQV7FPCoFlOJrRGJtIORNUTqq&#10;mmOtsggpIl5va5UF4BVrAbpl1kc2CYCVwqHPFXiXLaeS02qvAbCWwoqH9sqW6d/6PBkWttBuK4OK&#10;VRFP1CW0z8vFQFN9Fy2xMSuXs3elhS7Bz/0R+8NfnWg2v6cC/4ld8J+RSP7j2qgxEFrmxkHzj6v7&#10;zG/OIuAAvJ+zE/58tNr8AlLqvzH8m3euG/PBM1TeJ8yfYK+/PFxjvkOp9StWUj+92Gue4sn4Uk8h&#10;DDS7ZT7+BTvKD3jEkue0bM5is50Xt2XLl+J7XWs2OrP/BcDL1qxgXOBwN1Vzs/Nq7HRYBN2xRWI7&#10;dITpjUki8wrpYmCsJ/MtFzD9OQxOpQtMIFARe54vYQN29rZm3Zq1ZpODnclBmphEu+hBdffiOeqE&#10;UWArmu/VVFmNGbpnvZsj9Xs5CbSXCurOXOyEaX4TaRjuKJm2wirr+sQ2wgfCkNHGse5Kg5iKQY0V&#10;xaybjDwxlReJTD5WHONtyriuUBRN+xznybpnr+nAe9tMJe0jpaafxzARuvuRVB6ojjMnmtPNEQC5&#10;ryqR34s2J9qzzFGMCf1U46a0IDOK/PhYc5bpLOCsCyz2cFWKOd2VZ051ZVvXJeIhpfwCcX0Fh5Dr&#10;jVSUsc0veK91ITKcE7BpZHf3UPXPsYsfqU4wI+X8Pfy6D0NKfwmhduEwZGGU5WLyokISws3CdbZY&#10;wdYinPYx+UW0ldwkrbtaaPIuI2g4w+HrS0guD+EwImm/6lyGyeeCW87xGJNxhGjXAyEmeSCQiEw/&#10;k8eOrZ6UjGZm4mba6nISMirylUiJQIKAgDoAYrXT/P5+DBDnqbzn8Ppqvj0MoI9RYfdjSzx7vBcR&#10;R6+V0nEJU8Oz146Z6zDTz149Zi5RsW88gbHh8hFzdJgsq1oCy4n0GW4rN80YKZQNPYBO+ij76Scv&#10;cJbj3RfNU1fPcGepmszpbusxyq3hw/uZkw8Om54e3E0E29VWlyI6qTPlMNWbeRKsXjumgLKnqqrN&#10;FXhVKccr55j80RGAY0eDlHKATbYXsaWgdgFY6RuAWFJICTMW2zDP2jE7SqwBaP+VtV6PX3jMcYSN&#10;UBWY9tkGAOuh70E74MXsftdiJNi+ysEUEf/6HgD+KaD6w/lO87fL/eavl1gnXR4w/8HjP68M0loD&#10;xmON5mtA+PFIhXmjPdf8DK/wn/ncvz+93/z6yrC53pxjTsKovtiTb14lOPxN/KxPA95ziHZeHSgx&#10;7+2vMh+h2/3kMFsCbtnuRPtsM9/GbCWOZ/nqFTiS2AUDsHXMpUtW0SGshiVfpwsODqR1kIe8DXLJ&#10;DdKJ6hbN5b7te7BBbsaphEvIL8yFar3DLFu3lChdGGWqpEC5gRtMOyClYjmElwx55Y14xJ821w/7&#10;ogdvHamsO3k40hp7kSISBoCD93BFk19vJ2Fz7br1xtUTKydhcjt37qYyc7aTz8uJI8iOtjiT5MgM&#10;5spEWvRU9rrpPPK5ddzA3aKGdLYqBLP3wwB3k7Taiz5aLXJ3YThvY80ILW1/abjZXxVrjgPgw3Uc&#10;kkPZJUAPlUdShVOszxmlmI2iXBuukgSV1ROz74U+PAP1CVzPSLHuY+sulSdBETt3I5wKDaUKA2Bn&#10;VFh7YbC5fd0O+Xu0OcMcqIwzRwH9KNLWo8TQHoT9nhDCEJ0FI1xSV0qr428Wr+c/wgUHhPt2xP3M&#10;rnU4dXqpwkcRZhzksDUnMDLxK+YyyJdyqa0C10fxOVVmQu2Ooe88GUXIXbApr8UNAgB6qKQ1XAnI&#10;RcMpOr0U8BZkkI5A6F05c3EbBoiDtM9XLh1k/kWaiRniFDrrQ3zsLOqrG1olsRdWQsfls0NU48Pm&#10;qcuHzIs3TkNiQXjxuHiiHzUXp1H4ms3orXsgzppIumzkIZOD2O42omRPHB00L956gp3xIOxzBXvi&#10;VstXrEo8QEbWAKz00FCfGR0dMp2kdUiNtY4ngdo1u1VioccUVgLZuChDv94qby+E1QoH9M+E1tmt&#10;pWoD4rXE6aj6roHAEphX8gIgQcZSjAiqwpJLWnOw2u7bqyhV4bGKvN0Cr+yAchzZsge2pZ1eCgtt&#10;s3QZMTgrzW7AU4JQ5i0A/D0ii18B0r9e6uPRa/76eB9zcav5HW31b862mW8QY/wEcYcq6FO0ee9T&#10;Bb7ZV25e4snVS5uYvX2lSdpoaw5DmlytTjHHyUa7yBPmlf4Sy/zw5lCJ+RB99YeHqswJnGhL5s4z&#10;SxYjJiFCZ9GKZRgbbMx8u2UkUmJg4ISnPW/XQjCtwKVkt17RO2uZi7fgtmHu5O/zJC1jxx4kipj/&#10;g0m6ENu8w2OHWWy71Cxdiq6aDOrNCCpcqKwh7GT9aXX38DX8+RpBeJtDybL2QgPuJUCTJuILIRUO&#10;mxxAW7yNiB/H3Yw4mDx2cXFiEzPwOvTMu3bDDNNWJ9JhZpLbnBBALrQXcTuQbJkSZ2CFrEkLtQQW&#10;Zaiqapl7VYGLI11MLW20qrDA24rlspysr46CEHOSanua0ygDhXvNgao4c4gqeZ6f7VEkqAcbEqm+&#10;pK3S/o4C9EFa4QMNmayFos0oZ0hr8mKNG99fYCAxORCnjo6scNl+xKWkwGDDonNoLhJtvtRfvczb&#10;+jNDpbyQ8KJ6CF36YcizCb5Q2EF4R51YPi/byKsmbc5KiC09ckh7LCRvKo+kwkI8oinsrRKh0tPZ&#10;TcVHByOhRLCB0bmQ0xiFBxJN1v5ok3cSA0MPB66wP2XhyRUBpWD3JHr9PCyGZdgVc5Fp5iHM7iYa&#10;5xAXCEeZeS8DxCceP2ROkMxxZH87VsEui9R65vpxq+qeQsxx/fGD5tXnLpgXnj5tbgBiVeCLx3rM&#10;ceVFU3VbAWwnBFoBBEs1jqdW3h9CxDEgiWVXHa6lOuuqg06yHELEsU/qLYQeo9wJ3g9LPdiPsKOX&#10;YPn9+0xbZ5cJhoFeA+u8Qt5bHEDj8kiBd5xp1ry6TZE4G8cALODawSwr/1nElS4SKllSFxtW0Var&#10;LV4mAK9gVqTKCsBqpzUTi/waB7C+/hLbVVxBgNWF6VWg+rLbIg4b5t9teH29WKNU0Pq92FlgviVb&#10;+Ce0v78FtL8/wwOw/hbg/uYcAe/Has03VM5fPzmAnLLXvMET7CLunnOIdI4ne5izEDLnWYEcIbD/&#10;CC3sUX59BFb1BTK03pJBgrb7nZES8y6Ptw5UmyLm1KlTp1vplLa4kZavYS5ftYzWeTnApdpuZTbd&#10;wZU+5tJt3JR2WA+QMTwso+1fQru9zZnWFhZ4J/r6PWRceYYR54rWwIsdrhOxPJppN8Akb16PmZ+V&#10;jvvOzcZtK3teSCp/hB4+VPkQZtZQbI5qmwOpqqrMe6m+IbTQO7dja0SQsRrWejvH2bfxWAXp5biH&#10;mRs5bAAEVhqVNwoHUAwijTTY5jxuFWXh661CqJEL652OlbAB1VMXu96a5ABWR6GskUIQUiBjjPUw&#10;WbzwtOYEMxMnmtPE4Zyk8o7Q1p5AL34Wu+ZhtOdX6FzOo2m+yM/7CJ93vIFrkb0kdlRGm33M0jpp&#10;6x+M1BMFYCYiDnfshx7YDSOxHgZzZ9ubUMFAmOhsns8diDn05w8C3H28iAxCnh2ALJuwEg3r+h20&#10;c46wrLQ5K7YRBsZOTfduXNiDpaZGYshXGiX5yuiakxFW79VpFczj9RBGGQzlqSTRpxWQgoDWNKuB&#10;eYUMaV9vBOG0d7EoWDITSdiDbSvC3JDF18rE2qaToYcOdFiVdt9Qo/X26KFO5tFe66zoQWZaSSi1&#10;F1YLrbC7Z2ibX7x5xjxPQseta8fNWUirUziiulkxVWF5G0Y+2UBYfDkJIHVkYbVyuaGNPXQTQNZt&#10;4QEklu2NStjg4xBrhw/gZJKDiR3xgX3YIg+OoOfuppXuNll5hdD1oZAhuy37nvTI4wAelz2OO4ks&#10;99HqbVRX5Vch5MArLACr+grAen+dLjJATEkaudgWUooKvJoKrDZ6uT2nOwGzXhjGW3N97SU4jhbB&#10;NisBQwBeymXAhYDGBsHEThhZP3yn1SiiXujIMx8PFZlv0D7/GDfSL9A9//w4RNXJBvMTMoQ/319q&#10;fnyqgaysfebXrJl+cqHTfED1fZkLeC+RufRKe7p5BhnhJRIhLuDWOU1reJHW79muAvPyYKkl3Hhr&#10;uMi83p9nnqH9201FnTx9tpkHmbaafOMtPHfWcA9Xj00QVZvJ2Vq/g58XZNSyFay8YNLFouvtYinI&#10;AKcPoQO7vbZYfl934m48I7Yb1zBa4VB8xNrd8me3b1pvnGCZXfi167b1JpCdbbAbCRqQZcHSJ0NE&#10;hUFcBTtvN5Fc0Awkl0oA3gGAN9Eub6DqbqOV3uZIkIIigRwJh3flrAksdSSflyahRqCricMWWIbG&#10;IJsKXBRFiHtJnGlGmKGK2wSIMwBzHs9j7X/7aV+1721BJTZanQRoWRsRPHeYo9sHmYuPQ2r1U42H&#10;2TcfwRZ4oTPHPDlQZM4xGwvIxzCXCNSNFMU9nObx8OEwIEcES8CEP5FNrmgOQiUiIqAhVJdBOTQf&#10;y164DjXXMQA8XKrqHcfpHJhuiLMJqxFxrycdYR3kwgrHddZhYvvtsIBOVAj0qEE8QXScey/C6WDc&#10;EFHhJOxj+YvglGgeCqA4DqDFcws4Gd10Nu1XeXECAg6dGeVUJKF2mbQjGcS+pvB+Bg6KdFQqpUjY&#10;uvD+9rD7HeyrsSrwEWZevT3M26O4jvRrrZSepQJfAMhXL45alVcgfhbwPvPkUXONj11EpdVVm2Pq&#10;mdebSjmgXI50kzm7Jo8oW7mdkGd2cG60nPjUbnzG/QBWJFY9lbiZ1MoaZJX7B9utnGgRWaP7Bk1L&#10;SxOm63TM19ybZS+r1tcOgGk2tbKwePzf/hemmZWSHeC1A8Sraa9tHVBiAdrx9EkrnB0Ar2QttJiq&#10;umS59MyrmfNouW8TW+NkmPbJ4+Z9AXiJFFdqoW+vkhYCmmVUZUeEDMEwq9X4TwXgT/aVmC94fAPY&#10;fkK1/enRWvNjjk5/faTSfHuc9vpyp/k5FfiXV4fMr64O4kYaMN+f6zKfH200Hx+sNe8OVZjX+orN&#10;y8y+V6gel4h4uU57+GRTqnkBC+Kbo6XmdTTQR8qTzOL5i8z0OUvMwiVLjT0739WbHXBqceQccmnl&#10;ulXsYDkCrmRKrj3YEj0rGahEKLa8CNnApOv99ZxlcUVR5YVZ311mfdRbbqRxePJrZwwG6+UvZk20&#10;G7O8O5XXdftahBqslKi+EcgbA/HOhrH/jaFzlOgizHOXCSUe2Zc71lv42WzaSrTPdkcrbncX8+TG&#10;jZtpx3eitKIK79xu4iguKfiaowFvCkBODXQxGYG7TQmzsfa9LXQhDczqXWRQ1ROMVxhFThjJk0fg&#10;BQ7wsxlC/3+c94/THp+i+p5T1QXEev94Ayuk4r3mKEkbB/EyHwTgx/i8c6SgnG1ONRewfmr/68yK&#10;0pdKW0p1b0Zi6QOAnbkwGYKAo5BDCOngyhnyLQyVlub2Hl44BosjzUBRBKdx4qnq3AdeRaLCOl0s&#10;Zzaxc6ZVg4VeQQskMNsDYhdvR3KtZFb2ZV9Fq8MZllDAHAHJlUokaQS5U7uo4Fv5c97s4sppuSvy&#10;2VeRkJGPFzgD61RSVIiJ4RU3DNlaFAxjAXKyZkwLvZj4G1hXaeXUSQu8n5XSGdRXJ5l9LxKh8xTz&#10;7lGysR7nY0/QTj91+bAFaIH4GJX3xAGEHuyKdTZUwO1BQDIAQ11Ci15CLlahZJ0Qad0y+VN9W6m6&#10;9cg8+/EM93O9sJ/2ukwXHjhHug8Qt3Cq5cSxg0QFtZpU9nKu/GfbWUYCtYCsfmiNx3XMqpBjjqHd&#10;Y/MvABZ5pRl4GRZAvR2fga0KbLXQW62qunT5GvTMDrTNrJXk970t7rDidvi8cVZ6KVVLlVf7Z5FY&#10;K3h/MQqspVRhJ8i1YMftphGt7A3atvc5OfnFgTLzJTrlb/aX0VJXMvdWmW+PVpufn28xX5yoNd8x&#10;D/9CIL42aH5xtd/85BLiDNrsz040MtvWm7dHqwBqGb7icvMirZ4q8FkY10u18ebV4WLzBl+7FOfN&#10;lOnzzBwIrMUA2JZIHxvdSYIx1sOG3CwBdLmkn2i17RxYv/FWv7YhT0uCFEseimJrpyunRxB3eFgV&#10;2Jlkjl3cECK9keTFdavtLFXVToLiPYio9eA55sELRCAzrkAbxnPNB9IsHLtfFL+Oo5Km8GIWQ2TS&#10;OjKp19C2u9I672buddqDTHP9RlZMGOvx9e5kDnZnV60ZOA7yLBVbn/aq+VTZykQ/WuO9pj2H0yqs&#10;ufYhoOihjS4h1qaFinwIm20bMs/WdB/AFGaBVe3xPtpngfdSd75VbY81JpujJHscpgofZDY+xvv7&#10;eXuYGbkXzbQPggw3HwxDkHPt6Jw7ShKNB2Z/T7q++ATy27AdFumc6g4MHsQYp4G1Fl5Y9osBZxY+&#10;35lPhReAxfZBWq312WhsuPFqs5lXTCqwLflGq2iHtrptM+6sDPwA7h7+0Xv4AfrRrkSxTM7k6sJe&#10;ZrDdtFC7udQuEPsyw0RB+ccQX5PAK0gYTo5IjoVHwiSGkkKQSCVWOkcXqRn17IEbIJwKmIvbCCGX&#10;r/gKs+0FwPoEYo5rVODDROlodXTt0gH2wEfNTVpqrZOGuyqZbyGiuggPKCHpn3/wUc6RHuA0aSP7&#10;ZkXoZCewNyMLWqaGQxBVPVRgkVettNH9hADoe1DIex2ROz3YEEf6mYmPjNJCdzA6pPDqzbUEwGur&#10;Fpc5Vcqp8Qr8f3tbFz62m1UPRgeALOAu5X210ZqBVYV1iUHvK1lysY3aSIGYPeY69sWA10YrKr7+&#10;uGfYDrml2m2RWLY88W0BsEBsZzmRiLFhR7qLs58hjsxpqISeYdf4em+2+ZhW+UvA+9VokfnqULn5&#10;hir8s9NN5sN9VNbeHPMZrfU3Z1s5dNZnfv30CFE6w1TiPvOzK73mG4Qanx5qNp/ubzDv9FWY60hX&#10;T7C3PJwVgsE/0bw6Ugj7XMI8usE8Mn0uAIa4IhdLFwvt2dcqGdMSnfD9LoeAGgewwDsOYFXjcQDb&#10;UaE30h4Hx5P/HMfNaeyFXsTFBkJmOSP6WM/6yIm22YuK6sPc6wd5FeiEyQAyK14mep6DrhBkIayM&#10;Esg6i6eSJkBGeboqO5vVEl8/BDZ7D/PuVubhjeQzhxB7E8W6dBfcwRYua0RjDyxmZaTWuUDg5aaR&#10;SCuRVM1kU3Xm7gWseHlTA0wNVxHruL7QxrjYzux7iBFjfyUMNC3zETqWxiR3088YeRSAW60yka8C&#10;9zF+LUA/3kXOGwyyVFwKE9gDO+4BSZWFh7iflr0pFyccgg6tkBIJUMzmBaWQrtafVt8REYrUWbWQ&#10;vgdo24+ooovx5oV7wtIVthySYqeGq2PR1uXMwfzAkZvZ8ljJ8nwzqQrOkAP+RI96EJi2A5IrhKjR&#10;fFIPU5lnA9B8+vvyH8CZSSf+jB+G7tAAEgZpc9zZC0az58qmhU6kZYjlm1WczjHsfycIYD+BEX90&#10;pIP7RBxAJmlDwe1PPnGEqJxD1iWGJ2iR1UaP7YDRO0NiXT47bJ5/6pQZaCMdBP9wM5W3mheAakzV&#10;h/srkXOmmL4mHCdEyRRlJBB5CwNNq9xSV2HNunqMckrlMDvfno4GAMwxM3becie1c9GwmnOlVZVl&#10;OJFirbnJ/rYfV9XTSsq4bQEcB/Bm7XgB8JIV7Ihvz7+qwKq6qsCagfV2HXLKFYBUlXf+YntaabgG&#10;Wm69OFg75tsBeGrHVZXVRmsHvBwALAGwAoQEJRJ0LAPE23AABe3aZuqjfMxNBDev9+Yy1xaz56UK&#10;A+Av9jMTH69Fy1xjnuSJ9nxzpvnoIHPxlSHzm2v7aalHzDdH2sybxLo8izLo8awocx6y5CSjzxBW&#10;ujrm2BLuHHUiwLjZkWle4WufIoB8OWaFqXMJdl+wlFSOJXxvSDqpsuOVduztWPUdA/PYw2qh9W8A&#10;7KvXK6SPDo8sLQ/UV0qIDErczelQtMMcDNjE37udGdgJ4YWqbyhV1ocXjihueEVo10snGIN7KJz5&#10;N4TnZwKFIRNrXQHOIg8X5KlU3w14fGMAti8Kq2200Vu2odTixUB+2mC+3jZ2w87s+AuRNTYRpF4P&#10;y9yRHWJayUEfIVKoBdFGNwAeQH1Vi1yyFfK2kZa6FaLvcC1AopoOFoYBTAhBZtr95dHmFOOGKu0T&#10;dC+jxeHmDAz0QX72B5iNe2Csh8u53YWx382FeFwPHxNMTlljbiRteYoZ5HkbAsZ0pD0UG2sp6Rz7&#10;iK9qK05md02emSvFj6yzuqxwc4oXhpO8aBzie5ggEfoaZ558AvA25qttvEqSYyQAi8zayKzhBo2v&#10;C4aBVFNVXz+8oJl4fdNhlRP5oeVkUfKZa9PQjSqNMpL9WjxGhlTiNmNhn7Po5wvQPZcVZ1iAvUCi&#10;5Mnjw+YA1r/2tioytuqougdwFh1gT3scffMRcwPm+QJ7XzHRZyC2JPa4Sev8yq3z5hmEHW3sjzto&#10;nYtgxDNRz4ySKX3tLJcNh2tYIXFWBZmmDpvpKoP8x2VEydZxcUFXGQ4MEwdEFrTUVx0tNRBZTbTZ&#10;Y9W4orQAAz9JDYS4r+WJtnL1JosxVrsrwmk8HXLcgKCWd816fLv2m6w2eTm7YAFYoFXVtSSUujDI&#10;3LyCPbAAPHchfl4ArPlX6yQbvr7a6A2K5EHhtUItuDUba30F6SXZpCowj8XLcCOhxtpMhdnL+qSc&#10;9u/J+nTzzmARAC6hCpeZz0ZLzGfkQH15vMpc40nUSuLFQQiYJ0uSzJPsFM/zMzsIr9ELEBoASQ1r&#10;n3qC2VvZ03b47jJ9CPjrSJ6oQ6d8nIqkGJ6XR/jZYF6fMeUxM3PBMgC8BEO/AGw/VoEdxtrlcSBb&#10;AP4XEAvA9tJ3yxBiPVBZATIRX6GonGIJnoviOoEDOoRVzNC7tqxjB7zKOBEaFwhhFQ1hFUQVDmGF&#10;pPcjPR250RWAN5f0U2bZVEL0sjDp+yD4X05G1w5WSVmsRQPcEXSgh966y4kZeAOaZi6IIG105XLg&#10;drKcXSHbSrh00ERMUAcMcw8XSPqZM0dpnfsRcOxDNDGQF2ZGEGmMsMIZKo6wAHuEve5JquDjvH+O&#10;NdJJKu1ZKuJJopZP8f4lZuLHO3LMUdrrHhRXdWm+5kBTJhZAH+NMsuke1kQ5hOgfpXu6wN79CKH7&#10;UcTkuANgJXkIuE+hgDvdnkN34WJ27YLAYz+sk6+HeCG92pNnTlP9J6zAkrUJ/ak9yfc2XApfvJWl&#10;PNlGNng77VnC7/FjoQxpFUolTYiBaSZ3ORitaDizbCw3TjNIBrAiZAkLj9hLIBm73gKqXwX3iWpg&#10;f1Wpy9kn5wKoTkQVIwD4NGqoAeJkR0e7rLcDVOCbN85ZAD7OHvhJZt1nbpzkfcglWuVjrJVOk4Ml&#10;RdWzV08y/7aZJkQgLTwGsCq2EpC3j0SP4Y4CcwxZYVt1lilCqllfxkopnevvvF9dkmdquQXc3dZg&#10;gXeIvW9XGzm7arF7OSLOTniIEPhCrIZJCXHGxZnQdZ5o67nAYGPHE26tUjLGpJPj868qpeZfVVIb&#10;QKd2eQVAVwv9rySW3tdDbfVCmzVjAKaVFvu8FCDbIurQ+wKwbisJ0MvJvRKA7ZnBl8E+a5Wldn7+&#10;EjuUWMvNWthd3TCqgli82phl3iY54wPm14/JVPrkUJn5FAB/e4qA8SBmRviMYgiaeq4l9AS5mAZe&#10;sAd5uw/l0dFEf/MsLwCPc+P5NZjmj843mbfPtJn+lFBzjJjhazxJXyY58SbtsycAeOyxGWYW1Xf2&#10;wkX8O3AgLbXje9U8j6SRkHl7a2euFxsArfZZszAPfWw1P8/VHEf751uAv4q5eR0qrijITheSIOct&#10;mEf+9CpC5ImihcBy2kyoG+OZWOYoRrlQZI9BrIwi6AqT+Tekk44Rw3nTRMIAEiCitnMVcQUvJL4E&#10;yJWwP5WwYx18wXZnZ1rnjSadlVEFgE2Ck3EkpH4bssxALnRmcKepGoVYXbIvVxtdzADAPUNS5H7I&#10;qn2QRschjE5QKbvJtT5Ce3wUwuoQe/ILbdk8sswJ5tFjfOwsc/DYW0Qw7ILPwvSfYV5t5cUgi3HH&#10;ia7JlWuQ2Rgd9rNKutJfbJ7oL0DnHEVnsIskS/bCRDvVk95xhCikg4S712Gk2ItEdBdCjySuY5bx&#10;f3OEv+MCUs4JC3GQOPAfutEfj6v3FrNkGw6SbSuICCWmFIBGkQgQBygTSdJIpRXOSMVDyfXCLIkx&#10;YHtl3s/nREcavsYq2tlmwuzaCbFrRj5Zw6yrKqtHF3vYYcArAAu0+tgxWuiDhNI9ffOCuXH9DCuk&#10;fjPCobPLGBku0z4fR7zRr2sNBL9fRzIpAF8+QzIH++MqAgOa0Vp31eWb/d1cYIDMOg54u+rQb5Pt&#10;lQ+BVc1RLh0403XC0hyu8hXBVtMit3PUbLhfAK7FM8w+WBcKYae7OVdaXkLmblK8cYPityc0TvtZ&#10;W6qrA+IMgVeZ0KrC41GvUmAJwJqBBWAx0EsAvGbh8RlYu2EBWPvh+bDPs+fbWm20gCoA661aaQFY&#10;VV6Jk3rCCwwC8KKlyCj5fa2z9OcWLrI1Dra2FoALIW+U5/w6cTeKz/n0SJX55GgFzHKJ+ep4tWlF&#10;rhhOOxy4ebnppgo8xxroNKuP72Giv3yy33z+FMqtTy+b7184YP78/kXz9a1D5jhCjTqymR9Htvdc&#10;R5Z5kfl3hNXFgjkzzfSZC82s+QLwQjMPAOt7sWP2XSVtMsCxh3H+14dC5x3YY69dh1gF8K6iUuvh&#10;AHj1cUXiipxzWAf/Yr/c+pqySm7ZuBajwkazG7bajTWSdsDBjGTBzMChzL3RVOAEP0eTSbRNgs8u&#10;k8Q1zXQugKyD01EXEAHvUsh4EU0B2shd3h0uyDm3EbODxbA8nshkik7AHnK9qcJbyHL25WvXE3Lf&#10;hr64BE12Ey30UQB2BDXVIVrfQxBHw5BWIyURFoiHeH+0PMocgZS6AnF1HjCptd3P+ug47e1ZwHu6&#10;KcWcY023n91tOyxzHE4kX3+kk7T/bbiWrKrN+KOvJb1zFN+bLxroFHLLiwkMOMaxs5v8P17ogpil&#10;WruyU5diK4lxtB9d9BHEIRN0u3TxOhbwSNjsIaNsqLorILDCmG/z8PdmMl/mFxI1yz44n/jXgoJk&#10;k8LOKg9FVS32wXoAlJVOwDZE0il8uv295Nli4tejjfa4kNMRdUTMtmEw2Le/y5zEBngI8YQevXzu&#10;KRxFzz57GevfRevukdZHusJwFj/wCdxHowC6lczoSwTcaR4+RFZWG0ke9eRsqU0uIMu6i98/1FVq&#10;Lh5oMoNNJeycCQEjQjYjjvMuPDJg87LYRaeRA12aj3yT/XBjbQkvNhUoxRpIBtEcXGJKSeso45B3&#10;JHlZ7ihkVuN6EaFkCzit1pl10houCEoSucRW4OJjIqJomxfxawF2qd0m1FMQWgIwB7i1/9VsLBCr&#10;OgvAAuGcBYggblfgxbTVAugmqu86yKvxnalcSALtAj7fAjAz8MLFK8y8+UuMPXnPEST750PEnCxL&#10;QMyRY96BJX4f8upDKvDHvP2Ax0vMY49jx2xl7OlGAzzEGZ0uzo0805htbtKevX26xfzytdPmNQQg&#10;b2EdPMiTux5yqJOd6sXKZPMqbdzzzL9R/NkHHplsps9eYM2/c/ge5vJW3YA02nqIZBsH70q+V0X+&#10;6KGKuwY56lo4BYF3BRV2DPB8Di+Sdrf9ztoRq6qLHFu92oE2mBw2BBzO7Jo9UWR5sUryRSASR3uf&#10;gt9X+9t49AbpVN4sur9wgLFSlyoQbSRgTMhDFpnCZRB3J1ZTvCBrvZSMhqGKCpzH9YUcHEc+3DXa&#10;wmkUN8iuEgpWFxFS5fGskiCvetgF92QFmsO0y6rAQ7TX+1BB7QPEBwG12ujjtMij/Lo/N9AMc8to&#10;f1k4YEdkUSahRawZwugwgKlBFsJkbKueEGlpBOF18PHDNdrnIssE9KNkzEWz2tobFm4qqitJ8YgA&#10;/LTKw6Uw27mQY5xg4STs5h1cjvQPJA6IFp6Ze4InQu7lGzBhr15qFjB/LGUmsYO88ubVLIlrB0Xs&#10;UYuQJyaRoJGGB7SUqpeOiiohHpkZOVYDAKyWWVSzcAlgPXigm4xldM6say5iqm8ll6qAjzfwuQqN&#10;rwT0x5l/96OEamO909VVay49ftQ8pQp8fAAmuo4Xgl5M+oO00ocQcwxYpgdJLK/za51eqSL5o4F5&#10;uhQAp7NbbiYM4HBvhTmJIqsFs0QhbXMn86wV6l5dZDHReigJJJZXwaoiZKHElmQlx/ECQGUuxvLI&#10;MfBcqnQON4CD/LgUB4DtqB5a+YhgGiOtxhxDmomXLtd6SfeJWAXxe6q66wDsUjvmXBuBW6SXcqJ1&#10;9wgZpQwOtwE8b5GdBWDNwarAArDaaM2/a3E7CcBqm8XqqnVeaisSaIzpXbDIxsydt9jYLl5CK+lo&#10;sojIHYaAeqox07yG7PHt0XJ0y4CYULv3AfL7vP2EPKv3STS5yf/fWQiqK6wuLsLGnoFoPMs4dBln&#10;0SG2B/sRSJziBf0c64xuNhNPoLd9jWC7EwgIVixeYB6ZMtPKg54NeFUp5/O96Pux5Xu104sNlVQP&#10;e1rmsSor8KplZq2zli4PJngrZNJaTAir6CzGwa6fs9V2MzLM53TpfAC8fPlY4oZILFf2zJJIhuwR&#10;C73JRPG9JkCeJvCiEgtpmkgFTqETcURqacffvX0LiR6BROmEM2fypPfGqL/Hw8ts4bxnJEkb5RwJ&#10;a0PZVEvOdRlkkRt2RMcd200a6sI6NNDNiDeaUwNNF4xzayZkVv5eS3d8Cs2zKvFIUZj19jR74CMQ&#10;Saq+R9j3ngdwFyH8BOARwHwQYusglbWNUSQQHsmNoH0XmPQaRBkivC51aUZO4kUg3uwHwHFsb5zY&#10;WccjpaxAU3GKll0JoMMQYsMlURgYkpCC7jC7XfawlsW2iPNvggtGaE/CuzbxH7aAQ1crsBXaO9O6&#10;wCTnoWbK0Z1dolhzUWHlAkBLH82Bsloqb1NzMTvTcqSH7aaHLKtsArx6iJwdJGy9j7k2GZJrcLiN&#10;8HfuGpFXNcxRsmZ2sSOcSDlE6zzM53V1Yg0k4/nxi4cB7Qj74XwEHY3sgYfRLHdhRGC1M9pmzcFD&#10;tMqHaKdbmHkF1LpijoUTGtBBfM9hQvXESlfzfdYA0AYAKwC3UVkF3l4OnQnMuhOclxprckk+yKZV&#10;jkGqVpiLc6k4FxdSgomGAQwEwNKlLoOg0cpH1VQgXk9Ws+behUvZx65gNmXutSHyVa3xUiqkNM+2&#10;q6jGAHgZrLQAvGWH8qARZ/A5qtQLbdeaGXOWmlnzbCxCa8GSlXw9gZWDXgQCrKLqa9Ui8Fr7UpRb&#10;y9gd662EECKw5sxdRKDcIrMLLXQ8LGsPGcNnUeY8B6HyGrPwW5I9QmZ9cLgcA34NsTh1+HhrzVf7&#10;as1LpYnmGgmKV9EDv4go5xUyiZ/HzP6cv5d5jh3q03z8CM+JfSHOSCnzzUvon7PYr058ZIp5bOZ8&#10;M3XWPDNzzkILvHrMowovVTrIbfCOV2IBeDXz7RrYZlVePVYzJ6+DGNy8hT0vvl610cr1suZl2t6V&#10;tNRyWy3kMZ/I2o0otmTYd8fV5M/zM4SVZiiss5xQcVTeBD9y23gbz+WEBJ7D2xCOrGD8cIddzoCV&#10;zgpzxRZIugeSS1cse2s3ERDgiyADvqaWlZCIq3IM+rnkL/u7Eqmj1pwNSzvBdN3sXPu5IdXDaqg3&#10;P9TsZyY+BCAP0Db3Eoq3H85ALbDAfBimeV9JmLkCsbSvhFQOzq/sK+TmFFV5XwU3tcJ9IaGwVgLO&#10;9GgqNSKMSx3pVpstkJ5uSDAnILNi+dlvY+UVEU/mFxV7hL9DqitV/f38/x6HJCviGsR2RgJfX39T&#10;Aqk4wYVlehLCB08CvJZtQkEjHbTrZrNRx5n5grtRuESyRC4ABEUE1JUBnAba1GbuGbVgIOglBmdw&#10;CMM8IOulOrZ3VPHxSjNCu6yqW87nD6E5Ht3XhUjjgDkLAy0yS632Ucz3Q1gHj5IlfZmInAvn9mEs&#10;aDXHkUgeZP97DE+wAt8PE/JeiyGilja9X4KPbv5OomiHqe5NZZzXgOHuok2XUaKF9riMF51cjn2V&#10;i32GiW7mY3o0AOgmvMqFGXHWbJwRjyabE6JZqdykIeUggizfQD8IO/yYO9DM2qIaWraCOVhB7pjs&#10;BWRV3kWAUBVXZJUALGAK0GqVF9sypy7F/ifiaz3XCQGvqrAdFVnz8SL2vwKw5mDthP+5VuL9LZYk&#10;E9mm9r9W9cVKiI1wjMQae38ppNFsALRo0RJjh60wEDFHKzvwQ6w0LiGHfK6blRKKqbdhpN8/XGE+&#10;P42A42IzwXQ1pGvUoMpqMh/3FJnnWV9co4W8xsbgOoTOdVrO6+z0L3GZ8DiV6ypCeUXLXqKqr8Ws&#10;P/Gx2QB4ngXgWbyAjFfg+QBYCZnjAFYbvZI10hiAWRmJ3KIS62G1zFZrPfZ7GwGU9XsAfRUVehVt&#10;tlhtvYAtoZ1ehqlh81p74wdo/XlehqIWDEfAEUvnEI+GWdU3GqY8DhI2lt3wZm7vruRnp5C6HKKS&#10;M3ETVSZxCI1q7ARAN7A62kvaRnUSqibMAS0AOC90l6llx1sBGevLiiqUawrxaBbqMNt3INw4AGgt&#10;sGrvC5CGALTaaYFW7bOY6BH8wcPEAal9Po5U8mQjVzKosIOwz7W8uCo4QJU1hDVYD0rFUcB+oS3N&#10;XO7MokJHmDPs2fdRyePYDGxz2m0iidfJTRSAo3jEAPYsc5ko31vs+c+hunPDsunvH8QxP9ZIMSyM&#10;s2lJfXmVXbaRWdiJuY9Z2IEfmLTRS0lVWEvbEhHPHInKqgXQ1BMdW066RivE0WGqZAdMcSFpAcNc&#10;Tujpa7DY5RYOfA9RceshtYY4QjbIpYT2doQWIrW4iaRLg6dPDlF9yXvm6Lf0z6eOMxujiT53agDw&#10;woQi0mgjb7qFFrqMbKAGLIitVP96WvJyjrE1YR2swaZYSVWtoVso5/JCE+dDawoIDeD9SsQcAmox&#10;x89UfVvY97Yjq+xHtNHVVGHyUmJQjWVguoBgIFbW28vbIq/c3Ahe3wQxZckeeQIqNhYALwOki/m1&#10;qqjAK0AKwHqrj9kzDy9cxu/bjP2+5l6BdwOVWUaHfwWwQKxWWtVXM7G00YrpEVCtkyk8EQVm7X2t&#10;OJ1/PqkJVKeFVpu5cN4isxPRRNFeHzPCuucEK46rvKK/wMz0BozyO1Thj4/VkCzZaL692Mb71dxE&#10;qjQfos76UK12D+shUiOusuO8mR9lbnFO5QnIlaswqjcgZl7i+Fkds+CjEyfTOi8AwHPNlBlz/h8A&#10;L6CVtkLmb8+/mm/tJO7g+xoH8jhxJQArW8yaf5lTN9BSr8QSacfn2gvggHiFwur5N4vdXsr1w20b&#10;OWmCgMiTNVegEy0wTG080sk4jAhxtM7RgDkVhl0VerleOFCGxaNJyCMCNi/S3QJnBs9tySc3I6X0&#10;wYpYjTmhEaFGIydWagFzG3PuEEqqbOTBjjiXdjAXh8AZVFPhuvn3a3V0GAD3YuI/i63vSjcKNdn7&#10;IAOPsuMdr8CthNCrAh+jJT5Ftewl4E55W7vQYrth1q+A6BVLLcA+zc//Kdj9s00QWc3czWaOljd4&#10;F2x5ZALOvli+J3TPR9g5X+3LMVd7M8wT7QhDWFOlswFy28W9JNxyE4qL4kw+Mq5AKG6brehuAa/t&#10;Ts53MAevIBbFFm/wcogtf0QY5Zjwy1gPVbMeasCg3w7ADjGbHqSCHjjUbQ7TCivY/Uk8t/uJuGnk&#10;DEsFSZNDWPYOQ1p1An7NvKNcJTykz+e6wrnTQ5aB4dxpkjGYYU+dGMDi12AldNQQ0VmGq6mmOM3U&#10;lahtzkHfDKOMbbCKdr4Fz281AK7W5QXuAPU0VVKJy7mHVMFJ0QTIrAhAiv2RDqKWGB8ZGurQPndi&#10;LxzgxaQCfXRlYRb5SNyEjeGIG6dV/P18jTM/xJXMUvLeygOsMyf2hNSJuFpCBV64DHEFYBZ41UZb&#10;JBbA1oy7iI+LqNLH7ZWwAbG1iTbabg0tNDPzItZI02YthQxa8k82WkAeE3Ig4hCpowSQ25JDK4mD&#10;jy3GRriU6qRqp6o3Fz3y3LkLjN3ipVQkF9PMlYBD7CvPYvJ+jhD2NzA3vEGG8zsHCXYHxF+daTJf&#10;n8WMT1v9Hnd33uH33ujLM7daU801WrirVJPLrEW0NnqW2ewVzA4vHGw0PjiKHnxkOtrneeax6bOQ&#10;Uc6xWmgRWFYbbQFYFRjQAlzZAO10hhS/sv3Klf8PiK1gQKqvPr5GbiPyvNZjyhDQ7XmsVBsNuK3Q&#10;An72ywks2LR+rdkNkeWJDtqf52Y00l5V3Qi6xBiPbSaNzjEaS6Ajqq2l/L2yIMZ674BJ9sby54uT&#10;SDpmf9pO5MLsgh1htCsJo2uBke/m56V1UT+VchQiqZu3ET4u/P/vYR9LwCHCijIM/lXIPcVKN7Ni&#10;auVO72HIqcPMwIf5eR2siIbkwuOL2krCDc3Cx1kzjTCzFqJfdoE5doKriKbD6WGVpKotPbTabVXU&#10;JzkberWPTYpILDqFXUg9g/AEJ2EWGmT3fLEjg+qbaa72s29upvWmwzoB+RjDvl4y0QnpvAqVosRx&#10;DyJhYaONWbaZxfwOOZLYU/JYuZtXTMC8GiAXVfHkR3RhrYjQMrcjZTyI/e84oBsYaDJHUVedJ2ju&#10;wuPHzImT3CWidW6iAtezTiqGvW6kmu5jhzswxA6YOfigVYnJdOZE6Wk8vaMy5ZM62YTEsh230khv&#10;jZWjlU7gQBFtbwnroRoiOTvRT4uJ7sbj2wDJVgWAy7lEWEHFbSA+tiiL8G7C2tOiCdMjX7cwg/Oj&#10;aqtZLdXBNDcz05fRTRRQmVMTUIlxIzgnnSxjBBwB/lxNh2xQVVjM7R+FzK1TGB0tsQC8kPZ4EQBW&#10;JVaVHZ+DFwBM/XoRBNd83tfHBeh1ugu8E6KQ95evxMxAdZ42a5mZOnOxNQdrJ6x2WjPwJjK0tPtV&#10;+zwOYLXPVhY0T2olUi4ENAsBzWwANXPWHLOEfawHlrtS5rhu9pjHYDyvNWWYVwcLzeuw0m+hzPrs&#10;ZJ35imt3354j5/k0pv6jVeZjDA9vAfKXEBHcgny5QeW+1ZFtXhkoNG+OwGbjZrrQVWKWzZ1vJk6e&#10;a6bNnGOmUX2nz5pvPSwAQzipAi8h2scG0mk5Ae9r2QXbkZFly5rLThppZVfTTgukY+DFsUTrvH37&#10;Vkz2JHfiDBpnp+2Yo8VaK7hvKeOCVZmlFMRzvIvIniBa6SCsiCHOVGL86nGcRYlm3SlyaxNrJzuq&#10;uAe+4FifHQTOeZvcIGeTgfc4h1tELjvxCTvB9VDRZd7XXNuTH8J6DH8twB3k6Nsg1VNRrwG0227u&#10;Hnx/2A1Z7TRCaI1wJ0oGgv48drC0uyKoRiCXRjHvn2lNp5VOQvTB3Mwt5FMILHqK4k0w4icnioEL&#10;e+tyjpYNsk+WsEM75BNU6Rv8Hz0O6aU2uo/AgHDcf9sh03xYJWkElCLsfEsSgo4iXE1Z5honc27x&#10;/3mxK9M0ox5z4v99QgpL4QyG9mjKuzfLbHf0pD7MQbp8to60BHsyslbTnizdbGdCaSlGqawionIB&#10;UiWtbXcP1xIIWq+HfNoPA93Jvre9o4510X7MA6Umj6/dWAeJRLVub0Fixjw7CMHVw+c1Uwnbm8vw&#10;4iKiQAfdxTmUMuyAzRxAy2EuH+VUixjonGReGVmXpJMPJJN+PTdmmmC6GzlYVgIoKwBiOW10GnlW&#10;XkjpdiICkK40iWzdNELqimGaUzk0VQzLLFJLFws1H+emx5tcwJ0JG51KpGcM0Z/BBIn5+PhYLaEN&#10;Zvq15B6LgZaYQ+Cdt4g51JqDqcZ8TEBVazwOYM3C+j0bdscr+Pg62metk+wBsD42DuBpsxb/cxYe&#10;XyltJulDEbKqunqoEgu0lnwSIKsKL6ICKxNrDoFy06fPNAtIhlxLrGuSWr7IPWYQKeBxWr5bRLC8&#10;Mlxi3kDcoZb5y7NN5seXO3Ak9Zjvycb6CRcbvsdW+BXa6K/OtgBsHmcIbwe4H3Ac7ROMDy2ICR57&#10;ZJKZPHU+4B0jr6ZpDp4x1wLwAgC8kMc/AUw29Brm2fVIGVcC3tWoxcZbaXta27WQbltIityBgGIz&#10;8Tbr8DTr4/86M4vkWgm5Ja+xOo7ltsvNpjUIivAEe2FoCNROm84whBEvnhY6EmIrAHWWAvBW8veF&#10;0o1I3FHEbF/Mi1oyK7NsAKzU0W1ObATWrjFRZE83EirXmOYNcEJNPVE+XWRMdUFODVFZG7DIevI1&#10;leqxxxXRBdcTauM8TDdhdkOQU6qgB/H0thN/K+ugJI1nm1PMmSbEHuxuj/ECmkwF3UVus3K5EnA7&#10;KcnjAsqsE+yITzEj34BsvEGyyck6DA7lEeYsZ4pysepu2bqFkyoIpBBMHZDABrLrGf4PDyPquITt&#10;8+mhYj6WRUBAIgEG282ESkidMlrTEsLniqhqJTzyEE2XsJpxRBmjSmyvVhp55WY00+2wzM34bsu4&#10;4VsFuNraS2CckSOyn+3ksFgXBNVBIl6vEPeqlVA2y/HOZhRSOIcauMyg42UtXDnsINamBCfQYK9M&#10;BWQ00zZf4NrgcS4sWM4h8rQGYahbsAoWkl6fCnuXxlGyNJLra/AmN8BAVxE8V4C4JJ+HrsNpee+E&#10;BC8xKhjSi1cp5uUmBfQVZ5tUAraLc9KYhfl+YaQ7abPzMpNMPKdVkuPwNCeSx0uUpxchaLtxsWjF&#10;ISeSMqB1XEzVV+Cdv3iVVYE1547PwmKh9b7ILQk6BFKx0CuouGKipZXW++MVeOrMJVYLLRCrCquF&#10;ljBkTIU1ZlgYJ67Upur9pZrHbfSgjYaJXgRLO5OWdg7BcjaLFhkf2No8nriNmM27kr3NMYiXp8VK&#10;76NdRp31Ibro7y51mF9e56To9SHcSAOWrfDXT6GNvjlifn1jhI8PQ3h1AuJa8wnJHlG0kw89/Kh5&#10;bNpcM33GAjMVE4NaaAF4nMRSQoheUGxIyFzpsAozvoOVwbzeujcE80xVVFttkVawxJt0/Bojxhp+&#10;rcosgOshMms9/t31/N7GLbi20Fgv42ELgDcCYBdEHZ64keRACmIWjqKNTuR2VwJVyxmxx3KqvkAc&#10;xY44A4VWISqzMsQapXFkXMHz+LIe27h1h8UGxwPoCoLdZchv4+xoDzvZEUaPo8ybB6tIQOUFUEmS&#10;LgDQyYUrg9zyzYXYkxZ6lFlZa6LD1TGsmHysKB3tYy8CrpMkcChep5EXAFfmaB+iZH2ZgfvIgD7T&#10;CsA5DLe/bC+7ZR8zkBtgztL1HAWYpwD9ue5CuswY1my8IGFo2EtsbC9roiuQV8dqYwBxqXmcv+M0&#10;FsUn2flLptmMJ3lCMeuTUnag5YgaqtEF16NOqqZKNbTVGE9sg0thppeji16xi7kONU8BRNIQFbNJ&#10;ZgI9iMQRG91C3nMJp1RS0D8X8/Yc2uarCC8qi8nGIuha8bDxuugGGOuZoeUGamVGPgh7ffJYlxlh&#10;/h3sIzWDjzfWsBbi75AGurOJ7w1pZl4KrDJVtgltc5sOgvOoxraYBbmWhzoslfCvcHacYp1FWLXX&#10;FbA6KuTmUgF+ZT+TwJmL7NREi7RqxmKoXXBORhJabXzMnF2JidAtmyDE8M4WkSGVkL0V5o5emao6&#10;ZwHs77wVrH1kRqAa0kJr1lXFtWZfQDt3oQQXm5gNdT2B6sKOeA13hNdscKKC68YvczQrpikzFgPg&#10;/5uDZ7MTlv5Z+VgCqiquSCyBVZVuvCIL6Daw4lrbLFmMHpmd7IwZs82yxZBZ2O9SePIWQegIxB3J&#10;nuY4LOZT7RgRZAVk3npfyRxU3l8C4N8+TdAdoP3NzX3mlzeGzc9l9L/cZ378OBbD863mJYwPa0mb&#10;nPgYu1/+julYCKcA4PEKPBsiTd/b4iW09rygLGPccEBEYU/ltWP+VQVeSXVdLfMC4FzHGknxRAKv&#10;rH3W3AvPoLZ6bM00JvRYT0u9k5lR1XQZwQUO5DtvIKFjC+4kP1rRIHzHciSF0zYLvHHMxDsRaCzh&#10;SsUGrLGxGGsSKTx5aKPT8RtnBe00NazNIiC21vKi4sw93wCIMKVOZgfvMg14fZvRYDeneuMwog0G&#10;NC1pZDcTaheO2msLKy8Xdy8TCHHWgkqrryDcUkCdINNKoXbDCDbOtkp1lcjvhZJ9RbeHhsLJmfge&#10;Lg5mRnmZyz055gmIqANcoXjuYKm53k+3il94mNiia6zqbkI4HmlIZ1QMQtq5g6jbIOyGztxCCrHa&#10;50OVMkbAUXSl88g2l2jZR2jV1YpPCOSCWk5BNhW32MSzTsknxyqW9Uoa7WYQ2uclG5ltqMK2O5jD&#10;NtiaCOJxjiB5bEN73M2dou7eWnbBVeidycaiMrZg1SuCJdZueACzfj4zxSgVupmj05lQ47Ewgjrq&#10;rSQM2Qo7SPUYITa2vDjJdLBXVpql2ucBmG2tj47BbJfjYEqNDjIZ0ahamqqYgYmbhcAqReOciepK&#10;j0hIgvS4UJhqugkIrEpUY13M0T2suwqp1JlYtHKZcSsKUVtxqbCIf18syfbhIYCbGTgmMpQKrFdM&#10;T/zNqKbEArOTlQtJu9qZc20hcmwsEstqoQHwPPbBmnsF4MVU6JnzMIMA1DkLEcYAbq2OpJWW3HIl&#10;JJZ+vZgqPXXWEvPYjEVm8rT5Y230AiJipbHm71q8jIqmvSrElbVnFUl0m4meu5BKp72wcrEgeRZx&#10;m2gWVXgRc+pargQGYXbPxeNawfqkKY62MMnLHGbW01nQF/uYiXkyvEs1/uJcq/nZE30kdIyYPzyz&#10;z/wCQH/JZYePT3aYz3ULiUieRkT/kx56lOSNeVTf2WbqtDlU4tkWgGegxhKAZWiYh7FBq60lVOEV&#10;VMEx8EJSYSgQgEVsrQKsqyGoNmxQ28yGAwbajs8R2fV/u2IC8QDYRrTMW7H7idyy59LDeoLtNhEa&#10;oHTK7QDUa8dmy9QQzLZEbLOcSashxZYx7rgj+kghqqcUW2A1B8FKFLxOsmQ5bHQRwqPNmzeYzVtx&#10;11HFK9AXi6GWy0gG+Wb8vX20ua1pAbTSoYSpc0ANhnovwo8tvKC7eODAo5L3w9KPMusOsuuVyGIU&#10;QutpWtwjtZpZ8bkzWipcfhc6gkCsgA18vWdRsl3iwPlwcSDVNMrc4P9B7PMFdr9P0UqfqCddQwF3&#10;rG23os12J5Ujha6wD4Xdk6SgnAa8FzgXew0i6/pAAa4w5nEOo1/lhWGCO0KAVCpQGBEe/tibYrCT&#10;RZGRlccqpohK6UC0zqJNqIYwNywh79cF9csAZNMALe8QBvwR1j+9zK/VVMQU1FqVsNS1CCvERtfx&#10;trenlvOgFZz9LMVQkAQ9T3wJlbMOoOUTfTPITrebllyP8ydgpInVaa3jhhJA1gysjyuGtpjPTSYY&#10;O5+crVwAWwUJ1QoZVYI7IwUFTQwSuRx+Lx/1WC5Hw3VQLQt7XAMHzdISYaK5O5PHLFyUS+vPAe/S&#10;wlyzl91vHC10KgbqcI4mK6HfgxXSju0QehBHOm0iKaNmVIF39iJmUCquQKuWWRVYQNYMrI9Nm8tl&#10;At7OWbzSzFkC+UTrrd3xeASPKrLMDFPnLDOTpi80j0yGGALMWiNJYy3nkwBreX4hsgSShQpyV9vM&#10;Y7yd1o50BSSP7UIkjYBq4ZwF2PwWGmdcRQkeW00ulweqEDHUR7qaZk7nDMKenqZFvMqT5mlmqpcw&#10;/78HkD87RtzO6Wbz2Sl8wETGfnKy2XzCr89QDZbPmWYenDgd5hnAThtjn6fQOo+DV7vgsSrM9wuA&#10;9aJi7YABrQPgXQOZpcorsK6mm1lPGolaZKttvj0fr6HKbgComzZtsh5bmf8UF7uTlY9mwRXM1A4O&#10;K7kWqHwsxCw2XGsA5P4opyJgoCOYf/2J2VlK9V9Bux0HD1BCckZOqCOsMb7zFPa7+Ivz+HVuuLsl&#10;gFhPRZVTqRomehiAaFXTzw69S+00q6UBKmw/kslDsMkXIPV0QcEbFZjcTB5ccWiCGzoKAbWPM6X7&#10;kFOOEDMryeNRLjI2wz8EAdptFIDdO7eaSjYDF9pyEWykmqdHinAuZUKYBVBNSZmkBd9POz4KiSZN&#10;dUduOIkinKelAruTUplCRlaXrIZ83i32+Vo5ifRS9b7M1znJKdQrnenaA3NnlIWwD24HLy+iSTDi&#10;R1Ptyjl/0gAjHAxxtXC9jbUfXrKNnTCtdDtJGloBDSLC6Gf2HRpuQYlVZ1kMK3AIlZSmo9bKha0u&#10;N4cgvdoQflQo8qaaFwVIrWqieEo5K5GPYXw/7PUIu+Mh1kvHYaVPwmofGmpm1VOChZAXB76HA7DW&#10;CoGXv7e+NBcwE20LWPVIiyWmB72zXEcFMNWyDjYA7CFa8X19zeQ788JCR5FLuywdtN7q1GhGcoIJ&#10;8PZk/uX+UWwkQg7kk7CPO5D6beLygiqgAyF0CzESzABw02cvM3MBpcgqtc0Cr349vjISmTWLyiti&#10;az4zsqqzlcxB5ZV7yYqKRTs9jz8zY/5y8xjAffhRKhpvtQsWUbYCX/B8zAGqwgKs9MYiisRAS40l&#10;cGsOlsBEgv+V2AznUR0XzJ7LOmmRcUbDHEtIfxphcZmem4jbcTF1JF3UhTkCZBczjJf1NFa5K7R+&#10;zxCXoyCAm7hpXsUN8x7+4ed4gjQTqWo/b5qZhO550lStjvgep82kY9D7c60dsICrt/r+9D0t4HvW&#10;zWJ77YIVocPpE711kJxS5gUJN+ATNAdr3l0FwNVOr4PU0kOElh4Cr9hprV3k15Wcci3z7zbC3Hfg&#10;SnJgxl1Dtd2zHVUWQqMo1kc7SOxYzL54HbN3CrLgkgiOX/PvrlLljXa1DPiqwkWsg1ypjGvY7+/Y&#10;vs1SapVj9Khm3GhJ9SdrinMpAi+rJemTrTQNtcqYDbpYZ7pDnm3nyoMSP3p1bAz2eQCPbyc75AFC&#10;6jUTV3Ji1BlhzU6EGxHM511kQQ/kB5HUwS53CD0/VfgW0tazzMOHq6NogYnFgdQ6zlzbSrschAJO&#10;7qg9FoDDuO6QjvoritVRjnntZKNVfV/kgPtVvN83GYuuAOQJBYVIuOLCiLDczXkJR9YormTyeJhK&#10;ANhASkZBRYbZ5g6DisnaHpnlSuyGXT011tpniCqsFrq3D2IL1VUH6qiSItIw8OpKatmA4KO/v8k0&#10;NRRxviTBmoNrEHx0YrjP495pObdWmyCadGJUQe9HAex5rZMkBultAtxUeN4/daSPSoovkosJGfGY&#10;EvjHjT8yIa9yoNxLmI/LSdGsgrCqBeTNNcWmtiKfcPd02meUV7TOnc1VHF0rMJUlBSYWyWQ4iqv8&#10;bP79HPj25yaSI55L5Sht4fKCqqHmTa14NK+qhRZYVXkFXFVjy1nE2/F98FxrNsZ8sGwtYLa3CC3F&#10;8AjEqr52K7daRNhMAKwq/BAAnjJjoaWtHnMhsaZawqqIh2ZhgVcVTlVYDiWBW8YGO7qCZYDannTK&#10;xXMhlGbNtAC8g9MmycgKizHJ5xPEVhK4w1RzsqQG8NbFuJnmyN2mN9HDjPKkO8KT9UQpweRkQY9w&#10;trKYLKhdaOIfmfiouf+RqWbStHlon/n+plJ9bwNYVVgyzlmw0bN5K0221kiSd1ptvVhjkidtVBHZ&#10;4Qq8qsICsD0jyThhJdeSQLyK+XYMvKq+mwHtFlpPrh0CsO1Uyg2AfD1MtarvVoL01smxxHpqHTOx&#10;Mz7hCB8IQtrqRSi2ttJmJyOnzCd3uooWupTuoyRiN1JITovSEhfQTu+GBFuziZUTeVlpzKnFsPbl&#10;eKVLGDkOEMB+lPMo7VThPrTPypuSSeEAVfIMOdr16Jc1n0ojEMVGpJ2102EAOADh1QtIB6nkSQgx&#10;djoimUR4UkyI+3FidU5zEfEMAowLHEbX2yu0wWfaUkiuTOXvY4YmQPAY8/SRRooLjr9NsPRu3hTR&#10;vei1EeecQW55lN8fYWaWzvoF1n83UdlJiqmKPMGdeE4XkgpcUaiEMkcGkW4QwKMCwDRBIJUiYSwA&#10;YGtwgcxfh/UQu6Hkk8dQYB3mOsI+Zt0RiKgCQtvrAGE5n2+psyC4ajgd2gSw67hMWIVqqpTUjLFr&#10;DBW00GkQSiRmUFmPsi/uw7l0nHtHIq4GcS4NklfVRhXWVcN+2vB+5uwEtLsprIUyicqRMSEBHa8A&#10;nJ8ea1Lj99Iq8352silixi2h2taUF3JovMCSShahd67BH1xXVczNpnSyuYJNJEe8E+NwiHDUypMZ&#10;Zydrg127OMS1ZUz7rMo4c+5Si3SaK2JKZBbt8cRpzIAAV2CeBbG0BB20DQTV/KVU3iV6rAWk7DJx&#10;Jgm4Dii05Ce2W8nn8HWmMyur3b5v0kwzbTbGBOmoAfBCZm0ZG2TyX4aJYv5i6Y2X3Z6DOeEpJxJV&#10;3k77Z8gjeyrPsoXzzbzZs5FVLjFb7JaYJM+tplSgjXQ29eF4gEl9LA7ajulhs0lnPvTGGLABcmol&#10;gLdfMNfYzJ5h5k2fAds82dzzADMvpNXESdPMI7x9FPPCowB4kt7ymAaA56oCC8A8BOYxADP709ZL&#10;By1ySvOtLUAeU2RRkZl1lzOjyjdsJ2O/IncAuKr0VmZSJ8QLjlq5oGG2AEwwuzM3jFwgnFaRnSVy&#10;ajPpHRtJULXD7L9m9UorZjYIWeUK5mQF3Xs7UZHJlU7z3QGInYjIcWKuDaCjwKyPCKMAkPoSzbN6&#10;I+mfm3QDydFUEFLXhlyylc8TOdXO5/YQZrdPB+sx93ek+eAFpr3O9AOokQTM7zE7lVHF8yUHQ4RS&#10;KXUlobdor6mkZd+DaUJ51AF4kDsB+FOMKtcGuNTQEANTzRzL/vaJAQE4yVzuw8RfR84zu+cztNgX&#10;CRQsoYPduJnLE3uwgBL33M/u+QQvAmcgIrVbViU+Whtn+iCwRJpdZT6e4M2y2Y+EAx/cEj7SPYdB&#10;u6N6kuKqjFSAInaB1VTJHOx7a1knrQHAI0S+7ufRB4m1H/ufKnAuOuRi1k/17HzPnhlCHlltgbgA&#10;324tApAR7XSZqfvaK1A/cfSJz+1mnTRKlM0AK6UTuJOGpXGGvOqi5W6vZWZm19sEm1zPZYcR2nUZ&#10;81Vt43h1Cta+Ly6cX3NUjfY5gbk9LZEr6FTYOjy/JbTJFTDsJXljh8uKWCGVFWTRPmfSNkfRVrP7&#10;xjYYhPbV39+Xh7/ZRXr/DvyhK4nRUWaVWN8pkE0Tp8y3gKv2eDICjIenEOrGr9Umz4KdXiw/LyaG&#10;hTDMcxcDvKUYFmCsl1CNBeDVaKL/tQILwGqh731khpnBC4SuNMh3PA9Rx1LYaxvN2TiQrD0rIok5&#10;+G8F6AWLuQKoii8nFBV6NYSRDUCcRUbzSgC80WaBiXYhYSMaBpNwuPYYZuBwZ1MWvNOkeq63CJ4F&#10;M6aYCT+41/zg3kfNnfc+Yu6+/xHz0ERaZh6P8pjyGIB9dJqZPHkqYJ7Ov51fA+JHH5tGKz3bAu4s&#10;SKzxxyJeZPSQnNKWuVzrN6myJJEUSAVeW5I19XvL+LgtD31MjzVUWBdYf1dGF4HYCdXSLo6TueFz&#10;9uT/14lVjB3iEFsbG7ORFnkL1x9Ww7avJIs6mKv2gQBlGesrEXpeRO4kYm5IRcRRw+lPXRGsg8Sr&#10;jiOsnauHNQlE2KD7V/DeWi4ceqA2rEWl1Yswo4V9cG08oXWprJZ4dDLLDiDu6GHv28NuWHveIUDa&#10;QVaWF3/vFiJ6AgkYqOVOUVWit+mE8CrA2aQMaidSJNNYUw2ixDoFcK8PKk6WfLGGeHMF5duz7Niv&#10;9OeQwpEOCaZwOpSKxPlqTxxDZd9Cd+Do5snzOYRTLuyXyZzeR7suBdc1Ku4ZyKxDVVEWeC+jyoKF&#10;9uL+rQuvgJsBMu0zsR66VyoDf2lRMiZ9VE5ILQXMLC6L+ynJAWZ4BEVVM6zxQS4CdgM8WQmHcQqN&#10;MBMf4vcLAXQ9VVzzrh41VPESiKdEInbiWHK3wiT3I63M4WJDBfGvjbTsrbTdh0ih7MWwL1VVhbzE&#10;FZmsolLItJImOh/wc7sIQUcK++BaVFX6vFyIq1Tm4MKsZBhsTrdQbcsx7zfWsNri/QKUWaV5GczO&#10;yVT+AggsTqUC6pjwUBOGYiuUhx/L8y1UXl0itMO6J6vfTKrkxMcQLrC3XQp4Zy5YYR4VewyIVYEF&#10;4Dm0ymKltffVflgrJq2a9Gf0dhVBAKrA2gFrjTSfj2kl9dh0Xhj42mrRtQOWFnoOrfVivuYS5mwl&#10;dsjIP2/hcogj/n6+H1VozZsLIY3UUjuoorFqmTdtinFYuMC6FRyEHLYp3s10cnuoM94FQz+C/tCd&#10;poAg8tzQ3WbRnBnmB/c8ZO56cKK558FH8Pg+Zh6ZNNU8PHGK9Zj0KKC1ADwdAM8wk3hYlXjKDAQd&#10;s8wMsdA8ZqLGmjl7IUKOMQDrobA9mQkcaJFFYqkaLweo2hELzLL6aV8rmeUqLktoJ+zi7GicmBv1&#10;2M2Mqrf+HGzz5YaRKt1asr+WkH7pwJ/z0OchmVyxbCFpHVuYS9Ghk0wiNltijkyidVSBKwiqE6Gk&#10;FrqS0aGBvCu10akEtq+BFFsnkJD9Vhnvy06Wm7+kTDalsHrjbT/tcy+plM3s0oeprvL07mMOHWBF&#10;1EnsTzLh7ztopXfTqWVhoW0CeMWAOESxN1xDdOcmU2N2BLE3SfwZPypmGAaEFKo1jqIqDCdU4adp&#10;gQ/DRh+AwDqp6Nkaxhja9wIkvxofdhN4FxMeZN1b0g74JOTjacQf11hFPUtckoB7vj0NdVaGmRBG&#10;W+pH+FcQQA7040Ic1isv2LDc7ASSNUrJiEpCfIGjp4FqxoW12oY8hBvEsjL/NqG0qqUFLqM97sNO&#10;ePH8qKVtHqTFrsWFVM+jSiAEvHkkWMawV85kT1yHJbFH8zIGBW+XTda1QhFVh3lROAz4O1pI9CCI&#10;rhlPcZkCBNiPlRLN0wMppq9XhVqrGhWWImMbK/MtAOdgEcxIJOEe03QXR7uVe6XkDYk36irwBNNO&#10;F2fjTirIJJ8rndaZKpwQy/qIc46BfsaHuUOz7ypFyEImadYUeTV52kLaWmJwAOZE1j6qnFM0EwNm&#10;EVICo6WR5mEJPFBr6WOPTl1ggVmgVQXWCklA1wys35ce2mrNaYllUVxEu64KqxZa4B33Cc8B4NNm&#10;LrI+ro/JQK/KvBRSy562dDVP7MWzZlgA9oX5DGXd1xiHIisDrW8S5v3kPaaWtMcycpdzmI3nz5pu&#10;/h0A3wuA7wXA99M6PwiI9XgIIAvME3k8Og5g3k7kISCrlZ4OEy3wWkC2ACwlFt8TjLgArHlXwB2v&#10;spqJbQGwfm1vtdBjLLVl2IewkpF+Jy3zDogpgdfHi/1rWBDPRx/ii4PQ+7IRWLYUFhtTP+21O9rs&#10;1Xaw09oxMwvb0q5LPBIMGx0LM60KXE1MUAXAreP4dltWqKkmlK4ENj4hYBdxtSjCNsNyExKQz/nQ&#10;etZNTZB7dUkIJ1i5HQN4h5FMHqyMp6WmdYah7uGKRSeVeBjzQisiDa2JFJS3l0LXiU+4Kmsvp2hd&#10;zA6UXj4IRkpRbfWg0DpBa3y2I9U83sO6aJh0mgra8SxfZl7FzKJzhkUWQ328kfwtiLN8gifExDt7&#10;ksGOz7tXUT7MyQqM17x9kf3vMSpxN8KTUTTYUoRNiIoMIrTdjwPHvIpQfdVKB+OJzOX2aFUFp1Xy&#10;ohBc5Jnmxjzu/2KU78bOx+poEKZY1sF8iKi2tjJzHivgJW4YnSJo/ShROJ0IO3QTuBkDvx6lOJ7K&#10;dFaUr9uBjrq5hhadii4iS2orzbiHiNvppp2uhkUuLQKguIfKqc4JZHLl0irX8kJQT2tfirCjgLk3&#10;gbWSKq8od83Feeiei7IhIhqrTU97oxWfo3m4qjQfZVYBhoZCOoMME86+NxDNczrCjmQUWAH+flbr&#10;s4bbvw6WaWG1VfUmM+uKvBKAH3p0Dmsf1iiskwRqgU/VdPZ8Ce+V8zz2kIBDjPUktd0AVQIOVV+1&#10;0AK5JQjhz+jrCsTyFivhYz7t+hiItQceA6veWi8kfC/6PVVpGei1TlpKOLzOa66C1FkMibVq0ULj&#10;C0kTtlMA9jSjPOn60zxNX7oXv3YFwBz1Qu8+b+Y080MB+KFJFoDve3DSPwFsgVgVmUo8DmBV40du&#10;g1hA1hwsAAvIYqH1giJhyXwALFPDOGBFZGkOtn6teRgAj7mSBN7ViDk4Kwp43REsCLjbtxGeyK+j&#10;eEGNYS8fxNmR0L1cKuRmkL39CrORffAu5USzKpNDyV6nZpSxrROjVGlvdsBxSAsTIPEKuXtUwItV&#10;XvBu00qKYxHMdCqSyiSSO9YDYIvI2rgeIYgLVRi3UuB2hBt0LLmqsgHMwATZYRHsyUM6jLRS4K0g&#10;9raLYPVefMJhzNqbaPcdyagqz4w0heyUd8Of7OYQfDLkWCutdx+RN+0ArRvpZT874/2lrKYQXvSx&#10;R+6kbT/J6ukaQYFHrfgdontQcCUhudQ6zRnhSBBboRF2wwdwQdWzq9ZRtGFSVAZQNe7jRvbhfvBC&#10;bveEAAzOrru3EQlLzjAkVjQtbggHswoAXC3iiyIsUWqjq4hlqSQruL8fSyC72gMHu9A911gG/uMk&#10;aZyEPb5MFOypE93YBHu5LNhMuHsUFTIH548kkQV8U04mmQRJzbk1nC4domoL3LqTNMga6ihzcAe5&#10;zbXkNOey322SYAMQx4UCthjaGq4pDLMeqkCCWYRYQ6kEwXz/sRFBzMMcVksizJ12uRZRSivVt7WR&#10;S/J1VTDQuXQExaaGh0LBfH19WJft5ckSxqs9x5T9A1hRqO3bwiy6xZpFp0xfYAF4KXOsAHvXA1Np&#10;N2daABaQp9Eiq5qqVZYCaxzAqsD6fFXgWfOUuqHbwmMgVkst4ArA+r25C2mJqeKKkNWuWX+vKq5I&#10;LIF3HMD6uABsAZwWeh4AVgu9TllT7EoXzJgJKbXQ+GxB5+u4xtTGeJp9OcxxgLc31RNlFmsVqnB2&#10;4C4Iq6nm3+58wNx1LyC+/2FzP2INAfcBKrHaabXRqsCagwVigfYR3tdbgXkKc/A4gLVK0gvKGAut&#10;XTCtsgXasbcCrd6KkRZhNbYb1lppJVWX64IEvG1DIikA660HVUxmknAqr64UBAR4Wa30JrTta5Fp&#10;boeN3sXtJUekkyt1aoYTNYtQYK1F3+yyiSuGyCtTSOrIJrguDbdOERU2yYuVUbALAXcQoDyv3UjE&#10;WEk+12bmYH8kmWVU4EpMIPmhTqZSCjaiZOton5sgtsRgD5GoMQQbPYBbqUkOpnQ+HzuiK3P6tp3O&#10;6Bo4zRIZiIuIFhojQk028yoJHb2QXk2kefTrkBkgFBCHSti88EIhK+NB1lR6kejUTSrJMTlBmpMQ&#10;bAHYN4DnJN7hUub27nI0/mSpJ0LeJiYmGv+AQBMYRIcSHER2VoqZsJ39mhfhXu6Ufk/3neRB+ViC&#10;jEJse431xLYWRFktdCuSxHaqag+gHQKcB9jX9jHzHmLF00wr3URVvUz4+sHRJjKe+805HEotzM3W&#10;ugiGujArzpKj6bBZL625Vkk6MSoPb1Emx74xMFQh2CinRVYAezFij2IqbSWyzGQIKu18q7ii2EN7&#10;3UFcjjy+StVIYqWUoH8cqqp09rmZiDaUsNHe2sBaC302b0vyidmh8mZg3g8h8S8oiGxgrsAFcNZi&#10;L9V4Nybq9Yg2NhB7I5CoZZ342ByAouwqO6rVdAA8hRYTSSHVVW9VgQVCAVWfMz7/CsD62GQeVvWm&#10;IisUTyAWgAVeAV+g1+cu4O9TsLvm3/n/fwCs6itQj7fWi5VWIQCjyFIF3gwY5s2YYZbOnWNC2dVH&#10;Yz7J5dqAKvAI7VofVbiFebgOEOdwEVCfpwp8592A+J4HzD2QWAKvWmkLzLz9VwCPg1dv9XiUVvqf&#10;c7DFRCNEgWSzmGjZLxFp2NPWCrDj1dgeIKutXqNoHcvssHYMtNgJN+MicoFxFph9yIsKQlwTGhww&#10;1iXp+BeaYHfAsoq2eRNs9E5WXc68UK1jBWURWJaW2s648bEYonYiSJPJj/IlZcPLCrxLIvgukUdK&#10;gLMVAuCODHMVUs4NcB1hcD9FMTqZ4oFzyRGmmoqMRrqQY+NFrJh0G2mIJIw+9r2HsQjKs3scL680&#10;yEEkS+6A9PSi5Zf9bzNJGt6Mn/W0032Atwen0n4yr45iMWyA/CoC9DUF8p8nWQKjWIiucP7+YnbH&#10;F7qLaM9jTRT80matkfb4mEBeuJroTrPiuJFEsfH0D4WZd6V9J9gOos+ZF0Dt1SfswX7lR6ymLisE&#10;wYIlkTGVQhJlJkkCtcSzVlVCQCHAaGL2bUP22MNB7lG5hwCvyKsuDAxl+HV7ibtRC330UJt177cR&#10;mWQlhoN8qmtTdS60OJfk2DHn8c2XEoJXx/WEeqJxmmuKSMWIhe1Otqrvfq2UEHVUA+Y8MpxyeYiw&#10;ymQ+UOusRx1SzFy00YrKiQ3zN5Es17VWEqAzNQcnxrAXzmRtVAiLjWkhK43UzHirVQ5h9xsUSAA4&#10;pgV/ROpaIenE45YtHBmzU9zNYtrfOdb8K5Cp2qry3geIBUyRTw9OnGVVWQFUH9NbAVjg1Nw7iY+J&#10;uZ6ObVBzr+ZgiThmA/h5/P5cGGxpp8edTQvY+0oQMXuewIpc0yKwVlkVeTZmh1lzJeAY/xhAXyRS&#10;CA0xXcMWUhhnQ2ItA5iRuMay5L7x2UaYGnEu+VSADKpKCgkTMc6W9nfjiqXm0UcA6gOPmLvue9Dc&#10;oUr84KPmAcA7/nj4dgVWFVZFnszsO+l2BdbHxudgMdHaBStkb8zYzyVFy1QAWQXzvFQ2Q1rpcVGH&#10;qq9MDtu2brIA7IidcDdvdzG7b0asoRY6GmVcBtbOvbfJRV8fdwvI69bYW/PrCs6PbuZukht/1o7u&#10;Yzmst9RfOjMaB0CDdq83ASi0dm9dh7GFdpQcLBfEHuGAO5zW14vcLwfMFqvWbzWBVLm0QKSX7Gx1&#10;YtSdjGgPVkHqSgNhwS2AEfKnSlqf5AEJFW8OkQ9WBsBT8O467txhXDjb4uiKgg8LYJCfBzlbYUTy&#10;0IqzRhqB/NJd4DgC+BRWFxoTDxCJzyWfK4Dbv64+dBocL8uGMK4mxC6KLcEWvmcPf5JhKC5ZHDYP&#10;DvHnawdhSXS09t5FEG9qqTNR2nnhyJrgzA9CEjEXyIHM9BgraTItJZzYWIBHVa0BxOW0z7W6AAiY&#10;R7lJdITqO4CLaIRMK13568AfLBP+cU6A9vdUoIdmxsUHXAnZVELwXDZ2wB0blpvtvHoqEygpyBUf&#10;L9Y+Pi8Wq1ZGErpTsq1asBf2oZEepE3WvFuhHC5C4cU6Z3AULY9bS7WAtwydcyVrLeVbxXPZLdfK&#10;uIrm80IBOqqr5FiiZNOYrzMtx1ESUskYTlMEsCqKCMfvydooKNDf+DFfeaPG8uDI1CLIGJ0LmYyA&#10;4THaZ4FLLPG9D06zwPswM7BAq7cCtGZcVWABWm21qqve6jGFtvoRVk0TJ8+jwupKgYLqyFTmz89f&#10;pJOha4hmXYEpnxmZFn0uWmhV1dkkbGhlNDYL43xS+B3VV1VYABYLLUDLQ2wHgDeR9riFtnQ2bbEd&#10;JFY01Ue2twxUWEOIC0aR7Q1meZouLh8IwLkA2HU9RNnMGeYxCTYenmTupI3WKuleHg8yD9/3wETW&#10;SoCWSqtK/DBt9WMCMMAdb6vHWWjtgfUQgOfNR/a5iJUYbfTSpbwIwRyPtdJUSQvEmoHZ5TJ77gSw&#10;O/CyuhFMv4fqupu2dhOXGFw4ExpHF5XD/50u8u0N1YaAoHPerudo2iLkopq1HVYi5CDjeRWqLN1b&#10;XsHXVoB7lBddJIcIVqLYmsf3IkPIRuygGzm1shPWWgSTEjk0M6/m49swQWRjgkmlBd6KvHLdxm2W&#10;fXQTlXXr7jFJrSM+5CJYbbHYzZBd9SnooVFtNSNz9PV0Nf5BoRz9IxiPzC0FzinKpx5CbIA5ugdS&#10;rDGTiyQ837eyf9YL2C6+D1cq6E4CBrbx4rIBh9RuZt4ozDRRyIF34Vt29SSIz8vLJMPrhMXGIePE&#10;kEF08yD+4EZa+EOkcmjOruJ7mRBPlEwBYeZeHEzW3aPYqEAriD0lKZR9cCr3i/JMXV02muYqs28E&#10;0z7pGwqhk2ijh0rZzXwrMO/HeDDEfNxMpU7HvJycQGQJQg5VTx+M2J7MG27cWvJkl5zCxUMd5K7C&#10;1xsPoHNpoWsB8GBfk2WI0IuCsqvK1UbDhguYSfyQRWY1IPGsR0fd314LgFNor0MBK95e4nGkiU6C&#10;lEunrdbvybCfwOwcjeNIZIk37U4YqRsxMWifOeHo5uZuXKD+xZ5OZv85HYZ50mPIBbWnBZj3MPcK&#10;wHffz4oF4Oqh6qsWWgBWGy0iSqBVG61fqyLPoCJPxEOrz9ULgS2SyoWLHZgfCaNbAkFGZZ42AwJo&#10;MWwzu2OBUi8ec+Yp5WKF1S6Pg1UAno7t0NoRQ2zpc0Vs2TL/bWQG3kIMzYI5s8yaZYtw3+wwHfha&#10;Mz03coQ71ozmMwdnepqOVJ5UsQS8Mef5kDq61hYF1Uw6ikfVMk809wHie+9jHga8D4jUohoLvAKx&#10;3tcsrMc4iKfenoPHxRwC73wZG3gBUlaXwCtD/3Iq5ErAthKgibiS3W8D7bNYZ2ee7CKqAlgZbQeM&#10;jkTECLSJvNhGMg7p4cdJkQDSUgRi/f78BQhI+LuW87VVhZcj2VxA274ahtobYEaghbZZwvfAjlx7&#10;59W02QK7rkCIed4MYPfAIG/cgPINQCkFxI9ZewsBA/ZS3qE/X6s1kySbgG0nay5vBEy54XsQbMSx&#10;Lw5Afqk5OdTUpgfiGCKO1t3TBNHiOrm5GH9lXjFuHkc6eQjDwT6q7yjJnm2MoYq9VYyt4mAbsyJN&#10;GcF6mVgePRGgrCXgz9HF3XjiQ3flYoMrFXonss2AIH8ADMnq62aeHK1D/IEIivOvR8ifPgyIlSc9&#10;YSuviArR3g4xsIlTFm7Q8am0p7GcrUih6jXUkaGMKeEQ2ufjqKSOHemnXebOLrOoQFdOmywQy5Sv&#10;86DtLcWkcORau2PtdfNRl6jdDeAUZBQzSS6xnQ14gusw5icTEF9AkkYeQCuDdR4ZIrUScUcdxogS&#10;gurULmvtJJdR3F5fImF9rK9VQ7ieZuAQWpwIiA6F02UzIyv7OR5mWkCWRjoHCaWMCkEQIy60Rt5e&#10;eyBFVHV9UPswDyL/00w3GbHCNCSN0wGjACzySlVX4B1/3P/wDKvyjldggVPttWZigVhttEBvEVy0&#10;348BZr0AaM7V/DsTkM+cjbsIgceUKczNc5hrUW7NmoNRgootYAqo/0peqXWeKyMFHxeQJbXUxwTu&#10;5bDQGwRgCJmFtM/rbBaaKhIL+3KCTLYXAOYA1iHYzyG8p12p3OCJg8hBjRTClQZniKA1fP4C1k+T&#10;AfEjmPYfALz3aR4GwAKzKq9Aq7dipfUQqMcZaoH4/22lVY1pqXFGLViwAHHFEkDLygZwSU21CZvg&#10;VqqOkjPUMnthovGhgm3lebdu7UrjxfsCbRLjj4AcFxtBuILvP0EcjFZ9yVL9nBaZ5ayVtlORHXhh&#10;mKsMaSrqbvbDoaRVrrS1Mcsh1HYRSRsOtxOO0tCdLnOL2F1myG0ovzbLk0we11p00UoE0d7ahpM1&#10;GxGJ5MT4Q4IRpYMcU3a+ViyE1RKGwOwrK7qaGbkm2QsAM6fTRm9Bs70VsAnA4pIqOGFzCZHFeXa1&#10;/RJzIMMc5cX0Ioyx5V4iyeMIhNYA++PmFGJzyCHz5TroDp6Pjq6eVuyPO1cLnVB0+QUEmEhSZdKY&#10;6QcQkjzel2W6iasd5Ujaab6uDBcAmDOM6DedGIo1a2ilFMQ6KYQdVxKpAHlUwEpyrUReHTncZQ6M&#10;dmLAZ0Zl/pQtUACu5G0bRJbUVwLxWfKt5O+tYs7NJgQ+FI9mECFk7ayj9mEtrODjKcza8QAtH/FF&#10;NHNsDqxyXzerH3a/askVF6tVkQ6jhaB6CcVcLttgqaJzaK1D8L5KiVWcRZYzLXMKVkOx1bEyY5Cu&#10;GMrvhwFub8iG7RjE3XEZSS4ZBIOnjGI9MR/UExPhwiyIGAkmHkW8PxH978OPzgS402kxZ/yzhR5/&#10;XyBWBRaQ9VYstFpptdBqsR95dK55lLcCsf6MPm7NxwB3KlV3Oo+5gHf+Aq2L1sJ2L7aAPX0m/mC+&#10;lpRWWmMJsFa7DIBFqumtKrDFVPO+DXG3m0hxXI9JYMG8OWaj7QLTAGvZmoi+N8TRHEckcJj/7OEc&#10;P9MJE93M4bCScM5yckI2kJgkZ8aZ1VSredOnmccEYsire+9jrQSIVZHHgasKPA5eVeDxHbE00gLw&#10;GKFFVjSOKAF4PgkhS1CFLV2ykFUPCR0CMYYE2QIFXIk13BjZdlJ1d3CdcBf2QJFU3lQv7X/j2SZo&#10;Do7G3hkS7Ge12f5U4jDa6M0UG+2Ut8NKu5ORJVeRmO9VYuN5kYhAVRiAuMMNRjqMqJ1knHOp2CsT&#10;kQZ77drA/z8xObDFKyDYdpMSuYlAdzteYHRCZxW77FQKTD+t734uUvSx/x3FcHAA0A2UspFB1TXA&#10;frgQ0qs6xcs0IfaIJkxQ+ugtrJDcaHndKRJ7XTeQ6iHmGYtgNYQsLHNNPKZ+iDCx0NY5Uk6OnmSH&#10;Kx30OTKvGlnVblO1xwfs5uXDXWo/xjvAS3ecSItfkb6X7yPB3MBBdnVfhXmSW84HuAgxzN8zQfS8&#10;I+oPBzSmAQA4Bg+wF/GaXvxQUxFFFORyppNq18h8eoDI1+HBZm76cicWu2GJEiHJpBKAWzEujOAs&#10;qsEG2ETlPYauORbhhq/bFsgrR5RWHEE+2QVJVU/6BT5cvI8Z7HaTAWEgpEEW8TYNBAlUkQ4yMsjt&#10;I5FgzNAJtM4RrLfc+A+QFroQR5LUV+Uc8K7CiJGJJDKF//A4fpixKLyiqdRhvAD58crryQ90Iybz&#10;NbRKu9nZudEub6aVmjhpikXYTCNpUWKEcQBPpQpPxnHzyGS1ybMAuMirsco7Pgurqo7Pw+NAFogF&#10;UrXQAvBE5l99TABWC61VktpmzdRztDcG1AuYhWXuF6jnAeZJzMvTJOxAIDLeKgvAeuj70lvNwfMR&#10;fsxESLISwm0rbKqdInfIxdpqt8DS9LZTHdqSOETNk+OgnjSohzohsdrTSKHgxm2c5xae3JtNAMYU&#10;F9Yyq5dyImXGVDNlEmskiTsA7z1U4AdJ4njoYfbCPB6E5HoId9I4Oy0gT8MfLGnljNvCjlnEzc4m&#10;HURJIRuI1NmosDr2t6tpSdWyuqJQstRWzH++KP4CIHwCJByiiwomaF6PMF7I9QikeAQGcoKEz/Gk&#10;UoexD1YbLZJrxfLlAJcLDeiadyHGEBPvwHmWtRBZOkEahZgj2br7y7kVMrHiMPWnk1Cp06N+usnr&#10;5kE6Jfp/yCeB2IGUEAe6GH8qaDXSymKOjNdhQ2zJpdqSMtlA9E4XEbQisrphl5PYGZezdipDJBKK&#10;2GIbLwIbaMF3u7ghDorllMtu04SeukcH0lBSDbIP7kNPPYDxXxnTpzi1oop8SBlavG0glqcYa6P3&#10;HohkvkZQSChVl3EwmbAJpL5huJpK8WbvryW9gyPh+/g6F0nk6CfP6yx2xwmbMVDvYHDezCuiw1o7&#10;489uNQBVVihvE3WKhFtBWRgE6jAW7IfAGgLA5bh8ktAdZ9LO1lEpG7nxW81cWgGYs6maxSRGttN2&#10;6z5RZBAHvVl293cWYw+sw/InCt0XxVQE654EyK5S/gzZVMyxtRgNatn1NvFi0IeLqYqvGUFWbgps&#10;nLsL+dUs+VNpr2qKyeLC2K9gunxWQwnIzuKovOl8XgyOpSBJ8TzdrB/KduYeSd90PsMelZDVFlJ5&#10;5W1dsHj5P8E7ThYJLI88SnvM4yHMBgKr5t1xAN9xtwQQVC3aZb1VK625V2yz2mj9ehzgasMFXrHT&#10;+rj+jCryPOmq5ViiEovIssD9KACQ40nmCICq72cmZn899D2pCltB8AB4Br+2Z85zZ/1lL7YX4suD&#10;zLLufDYH0R5mBOAeZ295AJvbcI6/6WEf3IlUsD7R3WQEENSG2CHMnXu7WOScIWlWL6XtnQ5xNXGi&#10;uV+k1n0PMfczEwu4D7P/xuSg+Xi8fdbPcCb2wmlTZfQXiJFW8vOcRTWex2ppHcTaLtpKuYy20DY7&#10;UXW98VpLbSUuQiqrWGysUv8Fs0HYG+rPaLMHG+te2uhg3HB0gTwi4Tf8KSpe3nv4PD/rz9pR1e2X&#10;LzUupEs6Qnw5WIYJImrFbjMChtPppbCOiYHQSiG8LhYAJ/rtZKXkwq890TtsMy5IFV0IrXMBMLtY&#10;/zjQkfnT/h7kFlIdd36bOO7diZKqHZC0I7poxdjQnOFPZUXvTztdSchdMS22yN9N2E+Vs7WDKJzo&#10;mDjm4N2mIMHbjHK1oZ0RZoR2uaOQwABC3juI0TlA23uI6ny2A30/FxCjPVabePbUbqjMdikNhu/J&#10;h+obHMSmBH14Kk7BdBJjK2HKWwmglD3yEsaHc0TqDPA9Tli6imNSa2jJ1pKIv4pqsHKJscWqtZG+&#10;PJ6dagWrmCIqXSOuooMHdJSsC4cRziBanXjIoYpiWGEqZU5GLLMsEbCQTJJRdmAhzEuLoYWOtCST&#10;Xc1caOPwmA9+1VDOekTT7mZhvO/tqGdPm0W1V/gd5BUvFJWkbTQ3V1qH1PZSfXWmNAEyTOCM4T87&#10;D8AXZiVx6yiMu0dRJh2LYSJstAisYKJAfQkw85Ygnv3iTlIY3N1cuY3jZq06HnposiVEUECcFRTH&#10;7KPVzRiRxByLXHISO+CJk2cDKtw3rJJUWQVWVd8779XOVLLC+f9cL+l9AVWt9L8CWJV7vDKr+urr&#10;iOwS2JewRpoxE6cR1Xec1NL7apEXIu5QldXsK+DqrR4LZGGkQs+atYgYneX8Oz2pcrwgAKAQGGi5&#10;bmRcOIPh/HR5GLlYtF48iXrSvU0vO+Fuco2LaaMTvLYSzUosjSu7V9Rbu7HqbbAj7XIWLzJU4gdV&#10;iVkvqZ2WS0ngHW+rx4ms6VJk8fdOVStNNdb7AvF81kpL0EWLyJLXdyerFhn0lQYp9ncr44w+5oKB&#10;Qa4juZBciJ/ZCiO7h/8nP18ZS3yND22z0mI8Ab4ThJcnLbY3e+LVtOMOK1ew1eCECvbCVZgjlN+9&#10;iQNlW7mlFMO4lsXB7hDWSVEeWzjNuYOQOwwdkEaxVLOd2BbXEQC/kxc/Rw6472Tm3LbTEbBsN83s&#10;cNuRoNayMuojU2yQebWZyivhhTTV3ayGxEA38Os0XhC2A9rN2E91EdGNMXQ77+9hZMvS2SFAW4B6&#10;Kytsp8lDvFFBJa8muqeHaryPUPijKK8OAu52qnIJWgkdXtvt4W22kiHtwQzsy6pzJ97gcBjuUMi5&#10;QmyP5YxIebisdO3wyiBHFQTgOStZxvOYq9tIG1htrOexkfXFGhuzirOPcQCrmcPX7Vj89nMtoY3k&#10;yCyqZWRYMKudOPKk4qjE0SaLFY8icroIdO8gabIBEKdzYTwfDXQxIezFOfw+a6gsDiyLVY4NRUSB&#10;lC2Jlr28KBcyKw3XEflaALePI9wVyCmDSchPICEknzlcbHUEr9za3cWGB5o42ulg2q9YkkSymIFz&#10;kmMsv7DSC0NYgocFIAvFl+m8fSNz1jYULlsACswxFUNZxksQRMxl/TFzziKE+vhcAa9aV7mCRCRp&#10;dTMDEImEEkDHGWlV1XECS4SVwKxfy8wgcAq0Aqv+jCrxuFpLn6sKrF/rc+ejwpo1Wzpn0impwHqo&#10;Gs+eu3yMsZ66iBC5Rf8E8AwAvEhrJdxLs2cvwqFjj08W5hQZ4+K5C62qU454vxum9Cq+0Yu1XL8r&#10;59BWcagZyGYfDHj7EXc0UB2y8Aon+WwxMZjig9kOuGMxdOQCwkauAy5HkrlwLsCcPMU8SBUWuXU/&#10;O2O11g9PRKkFdzDeQs8AuLNmsE7j5MoMRe8ocoeqPIMxZB7fk/bB6xVsxxgzf8F8a80kZ5IdoNPJ&#10;lU1Y5zZuJLVEZ0bpjrZiMtBmwJW9vAQSwcH+VvX1Bsx7eFH2pKtaZ0XtrDBr7G1h4JGhMhMv5MVs&#10;OXnSToBoL446iTii6TJ0MrSIPW4JyRhpgDiU/fA6Wvo1JIOsY7XkzClPXYdQhKwTuuwk7is18iLY&#10;CNA6MTX0oEVuofrWsz4qBYQNvG3JJL2ykJUl68/NWzk5S0SQNzld0TzftjDHOtOiS1yUxMquH4Ae&#10;h7yqw1gxyBmWUuboZmbiKjzZVbifjpJe2V0WZ8IRmTjDPmudtGHrNsvQvzc62ooW0gtNLHxAV2U6&#10;riesi7TmR5mHH8fFdAwZ5oQZK7GjOVB51yPRg9iYvR6hwBYqE26NeetQ1pCIn04LXU1rewAL4T70&#10;yjFcCpdqJgrJm9IulK2cRbVtR4ihGbgWB5Ekksp0rsKSWEieczw5vfVoqzOZf6OYf4PQXO+lEuer&#10;mrLykV65sR6JJamRLc01rK7KYLPLaZ/DLfBqmI8GrGECsc8e5lwfKyonglYrjHkpA7Y5leA65UEn&#10;ayZmlkoI97MOKodiVtjAk12hbLMUU8POVwkS83h/Ntfmt+10g8IPtU6beHiHWC2sKt9mfi1hhgAp&#10;AGudpLeaffUxPcZFHqqqqtbjANbvjbfWArNAPk526XNn0S5Pho1+FNZbf5fmX4ulVhXmMZFZespU&#10;MeNaVQFmgLIEwYeUTxJQLKd7WE2G9FKevEtZraThxCkP59W5Ls083pJiLhNzer4+0ZqFh2GmB9D4&#10;9mPk70YEUI7ZPZNzssnIDCOw2Pnw/72bF+xtq2yoxMsgdGB6F8EoI9F8gCp8N9V4XKWl2XgMwLDQ&#10;VuUlYpYXlHn8HOfyYjj50Rmw7GOuJd0+2oRk0Y75dBmzq1xJll4a+eO41VBvFbWjvCwxrzuohi50&#10;S7IZakfvzzlOgdfVDU6D493b2YkuwQftQF70VkLcV0BiyQm1eOkyy47oyzo0gsIQTbi7rhdmksGW&#10;xPwb6raB64a02viKN7N7VfLlHjoYxdxqTyyG2puuIC8GllmJldr7osTqyAsnRifEOoZWjn84C0dX&#10;FmdLQ/m+1m7YYmmq03luV7FdkcXV2cXFeCPOiOA5nodMs435eYTLgsMkVpYTnFcGiAt5MajFe9wA&#10;Eabj9BoXXL29rRQSF7oQR3QJvgH+hEy4WkmeLryolSMfbkePUZ9BW58NE12VYpq5pDhhuj0/fKru&#10;wo32ZvYaQAyAF5F9tXgrACYHaz7VeCdgKybp4iD3jnpgitOw7AUCoCgAlZlCBdalPwCsVrqhNh9D&#10;AidRWD9VlyRbN43kJCrMjIOUUmpGEqCNsU6A5sAwp6FCCcc8UYzpoLO9iWhaAtXQMNfWlhHFU431&#10;LwPfLvMPM/BegBpNlQ2ABEnkVa6CWdjDdacF6CjarRIuC6ZzYUGyyhha9HhkoYmQYNHonRWqpl2r&#10;DmdLv6sECe3fGlu44dTSA4jdSQPcy2I+ylrVrEVWGZeYbc214wIOtdGqqtr7CpQCsj6mKjxegcfB&#10;rT+j9ZJaa4FXgBaAVdF1rkXk1eTHUGyRiyXd9Wysi+NVWAB+6BFmaxkirD3wIlr7OVRgGGiAMh1w&#10;2Opig6JmAbAqcCSRvx2IBq4TT3oJhvMSpz8uMoedgUU9xMpihMX/ANWkj9VIGyRNZYyLyQ9xMmkQ&#10;jHLxhEM2BqJSkq/WiVlyPUBeybpmFkDVWumBh9BLWzviSRaAH5s8g2oLkUULPQ3AqoW2Je5Hx8Wm&#10;3E7y0J7Yhn2sKt56Kt06VWPaaKVDrsULLCO+7ID6uB573N3Jk6LlJvpVRn8Z/Pegj94KPyNCS6sk&#10;L3alysBagnBF1dSOii6p5mKCDWT0d2fT4Ew77LVzjYlGmbWXCw4B5LqFudOZocRax/54FS8sckbt&#10;xFG0G3JtJaEAO2indfXPx3WXySNJspgbwQ1pdCzMnVlU0xTsmPnR2Gx5oZQLyR2Q6XqHFyx5Lp9f&#10;geMpjWPrjrDqayDxlGQZBoiTaeerlDlNO15PJ1SHZTEnCmKKr13AUfNczDdBUVRbXpicGTVcFQTv&#10;jd8dOWlMiDvkLckkvFAEIDxK0rjITJyBViOdDU4GBWzCDHtEAlRa60EF1mMB8TlLoen1dhH3kWx5&#10;GxETRgvdwxW/LBNF+xoJkBIgIjS/5uuANgKMMnTLWivVwSR3cYOoHRCX5MQhyshlVxsKowz9TjhA&#10;FlrrGE4palebyRybyDdUjF+3r5d7wPtHcDy1k/CRZeL5+k3onmvZC8exl85gntZMHMTRZv06hxxd&#10;LbnDIDhC+Q9OggCJAuSptOWJEfwAgr2owoT1eXlYLdospIoyAdhj2A+PhlzoGzFnr9w0rT37eVV2&#10;wVhOW0QI+1RWOmGx6SYkItlik3VJYdy/q6qqWVYAHq/AArGq6jhZJcCOr5cEWgFcf37+wlVUf8Lh&#10;AahEHY9RYR+C6VblHd8Tz5nHz3+RAwBGLEJ1nkFih6JslAg5D7JK0kURR8vwBNva8MRdgnmA8yq6&#10;UnCQ/OHLnN24AkFyvindXOBxsTHdnIJ8OQobOopJfYTHELlPvVSV9lSqAORIDYRMebQ3cxadDI6Y&#10;aNpQV+SHm2hV7WipF3CVYfYsXpBojydpP3wbwFNI7ZjMGm7SxKmWWmseP1+tQhxWb7TY6SlTZT+c&#10;TcdAaojWS1RJS6VFBRV453NhcSmxQKrA9ogunLkftJVxZ4dmZNI4fHw8sLp6QWR5WYSWfNtuEJN6&#10;EZhFComOn+nPr5LKy2YJh9BIG9G+lzbWlxY8hA7Pm713tC4YEkG7m/vC9lTgtUTbbiDqR+FzLlzh&#10;2LGFPTIEm1hgPzKZ/WjbA5ClpoewHYEIS/DfBTm2nY/tILXGH8BFWXeWJGNNAbRV2hdzW6qA6q1D&#10;akq9VLZVWFg0d7QzOHdL7JOe+7lRtNWcESXqNpjna04eOonSMhhxdNWMq95uu3jxgbvxDaTLRYsB&#10;gZsI8ebuqN31Zq6IkkKTwpWRfExG4CUXAdaEWasgVjgrOh+J3cLNtM5bqRD8Q+2QpC3hrOOiHWhw&#10;ObfihFC7t6/d5POHwyCSUlm4hzOjBMP4BvKDSkLumKhWl0A8KabyIaBqAXMcCfmNkFJJAK4oKwZD&#10;AgopCC9v1FkezF91MNp1FYXMuuGmkHjbpibicwa6OQwO6DHgZ7E2SkWgUcTKqpt7RtGcanSBYAuk&#10;TYpiZx1GmmRmSjzVNphY0c0WmyjBh9rzWKRpcbzQ+KK2WQfTKNmf8qX8AsgzOnHBPP3SW+bk40+b&#10;ktp2ExqRSJyJE9UNpQ9pklFU31X4eCXUmMUOdwaMsaqx5txxFZZAKhALsDItCMDjYg8rBI+WWtVa&#10;xJcqroQbArEAq/lWFw8e5s9q7tUeeKwCkwXNLCxgPwqZNpXZ8jGAIwALvKpqAssiXElK5Vi6FDJu&#10;/nyTh7rtYlueOcue0QIvFfgSgWwXmbPOoQY6x/L/DE+eU1yLP4bX9SCxMYeYvw5AyuwjF6uHXKy2&#10;jDAEC/5UHDfrjKcX/IEjIosNpGJspgqsYd+6CrWS2OYZCnin8j5K/I4ArLZZ7PTqtZtMclo2bSGX&#10;PTAMaFx5jFTLSaR7LOKFRi3zYjKttb8dC7iT3FHCfJhcqtB2HRej8gYy9ojECqebSk2Lh8yRbngP&#10;FRlBP/vc2XPgMvh32/BiYI94Yzvg3bON6reciF5m7MDgcMDubtkQt0tEsh4jBV3YMir2Jt53g0Db&#10;TrV0cnXhDvFqYnAQUkBwuTMPh6HSk3bZD9eaD2CWHjsS51pkVCyySarlTifC9ZazqkKYFOVpckg9&#10;UcWuQdrYmM3mJiWMu8YkbKL2CsQ4k5VBjHE2BwoIY6xChFQEhpJS6CyTUmm50eJTeUNh4bfpkDmt&#10;dHBEtElgjRQiZp6cryTcdnucnXihW2c933XHOJ7ndizv00IvMAvIfl6CxG4hrfNywLEMyaMdN2iW&#10;0IYswp5mq9tIvKoUlhaYBIArSj8KwAi8vswlifhx46l4MiVkU9alhCpknVRNRS4hmUMa5jxM94nS&#10;PbPq0Qy8lbZ9L/vaPOx/hcTclADeYh61eHjz2TF393bgOe4xOQg96rAXDpMwOYTUsgCFVgThYV7M&#10;RDrbuIVdZhgtjWbeSAlQEH3oEcX6Kpn2ORkSLMDbw2yBMJGXVSHkmVmE7FVhuOgeNkcvXDNp+RUc&#10;bmujzXOy2GfnPahs4jOJxRkD7Bwqph5SVIlVHm+Px22BArRaY4FWM7J+f1xeqY/ddd9jFrhFTom8&#10;EoAfQ+01kX2z7g4JwKrIUxF1LJTlEPJsEmusyQIwbarMBJI1CsB6EZKAYj7VbhUzsA1V2B4rYS3y&#10;1TMwmxdxvzzeRmIDAD7PJbwxEBMI3pzJgzOV/FoPgfwc1flSa5Z1ae8wxvRhPKdd+Gdr4nxNCvNj&#10;DKmP/jwfvHAKhQWHmo3wCJuYVdfSgirGZjGjiFWVAfAkgKwXFgk/3Nyp6NX1/EwbTGJalnH28LFO&#10;pdz/0ESrGivQfTyhUo6lLRzkdiKORqdWdJd5795Qi4WOwhcsEisomINznMxxwnjjDoB1GG0R1yiW&#10;E7VjgzprGYIUndPR/L7VgZYc+eR6vk/taLczUysmSW3oanK+F3AUbjdAdUTssQXW2o1WeJsAvhpW&#10;n2y4zYBZzilvTAfRyQiG4iCZ4uJ5gY+2om50iNyGTmIHz7sAbjR5crEkiDY9nDEkCJFMHJ7juOA9&#10;JkSh8HzOCkYEXZvw42xtIveo47g8GJeQYiKi4xgHGAvAUor0FuSU67lfWlZswmJiTGZeHqaORLQW&#10;BFgQcdXeQv46HvdmeKF6Tupm0r3qzteEaSvwra5GAcRpUQHYFsGELS6HFS4kH9J+zNvBXMOvbanQ&#10;CeiNcxBQ+LGA38MxZH+UL6G8L0Y4lIoouWMYrxqhsMMxgDSJi4ZyFIVgI0zm3Imv1hY8vAnjdsaA&#10;3dFSx663CBEH5gTWVTWVJdYuOBVGOZcWuhpCa98Q6q+RTvbIdaRstEOUldOup9NOx1i3XN3RwMYg&#10;4iji1S2DYLsMWnJ9H9JOp4j44n1PBADO0PMKIHdyIqC7sMqkZXNNom+/6d9/0lTUd5JvfcYC2FSA&#10;5eYRZPxC48xk4nPGDPg6AwoBQnstAAuU47ZA/b6qsKqtgCyia9z4r89Vldavrc/nRUDVdZaklrfX&#10;VVNkhqDyqhpr3zuPOXcWu9+Jj2Df4/EYbepjt40FIoZUgfVW7apaaLXSW5n9etDYnkSdcwVACrRq&#10;pc8xA18kOlbvXyY+9mp7nrkOK6o5+SonMq/1FJonOSP6JO9fIr/4eE0at24JJ0c4UIB2N9HfyYTw&#10;5Eyi+uVm5RgXSKasjGwLxDNIqlzNk1kM9FSB+LZ/WGsnkWwFJRWmtYuLlH1DpqGj22QXl5GPvY2f&#10;z0Ps2KdYre/YuZXNloxwOy3nDvy0SqkMJWwwEiJyr5I5eILrfRdmUz9yy32ohkuX8kJH9d0CIy1n&#10;0ybWONo3r10Nk45ryYUXnF2YJbawutoJu+zhhohHoh72xpv5M6q0jviPnSVbhCDy4QXeg1nWjWB8&#10;J1rpjZBju/kakZzjiYylGrJtySJTPJRj8DLAyEeelZFMDhzXFHBO5eeTcU7xyaWtTeJUbRadYzkg&#10;yyLLvCA3FY1EHrJj4qWqi/laRDnFxGLXRU6MhuLosRGee/2moYGsuFIkxHyNMrrPIh6VdKdjt8KK&#10;rHth7QQ/FkNm6aqmVSwx+jADY4sDwGKhF23lqBZt83Kqrx1qHRteUZbgL3WAQLJxsDHJqURo9jWi&#10;zKKlYYYNo8rt4R/tj6h7L3OpB35UpdHHwvwG4i2O445pGnpnfY6o9s3snLeuXY4I3JG2lpOYDdXW&#10;q04q/+i25noqbRlPlGRuKnWYTIXNs+TvRrbZwQmWXr75Fo54Z/GCoJ2z7ioVkdZRwPxdQXRsUUY8&#10;1xuC/wletdGJnJVMoKXfC/nhATuYmIxJI72A6BNPk5qBxrtjkEsUtOzDx8zg8AnMBCRlMN86sEpS&#10;WLuiXwXQmVTIZSs2Eo3jaEXjaK7Vxy1/L29FbM1mP6tZ94d3TbSALMDqc/S5egjEqrzy/Wrv/NBE&#10;rZ+QcdJiq30WmSU2WkKO6TMJBJiEG4h4V7WoU6hsD6OIknxRqzABeI4IIl1xWLTcONJa9eTHmVPc&#10;+r2A3e081fYJ7iIJvKq0AqseN3qKzVM8rvfytp8TH30l1uOpvjIyhou5AJBLvCpmErKhdVcogyN3&#10;EQgiynhSVVbW4qTZaTJSUiFa3CCupluVWPG2c3kxsfKzlKXF24dRbQWFhpu27j4zfOCw2X/0pDlw&#10;4rQF5oiYRNppXpxwQy2mpVb1VfSsfMTWFXv+n9yZSyNYnUQzVumtLHV7YJe1CxaoFfa+cME8Y08F&#10;3sa/fQsV1AmlnQgwRdIE+HoRUrELULpiXnCiW9ttguBK/GCJAyDBfGhT/fEdB7FvDiFO2M/Px9q7&#10;BuA99mHvHMLfF0Xbmkx2eCxmguQU1H8UmmqimRobqkxlNf73tiZTWVdtGnnbDPGaX1ZkcooAYHkx&#10;p4mqiFWmqyMjXYrCXg7eD3VXQPAW8P0HM8Jxa4nOtISLIRlscAoBeSRKtGhSceKCmY1Zv+bSqerE&#10;qFrlNEbSKGb4RMwPGbDWRQioMtBFpMKGT5i6nAX8Kp44nE1ZDICX0BKsQBSwAhAvJ6/K1hWCAWAu&#10;A3wxmIt7yIGuhZQKZUfrj1wxgPysSN6PhEkO4dRFMukBBcTmRPGNRPOxQA4wb99gb3awZ9y2BrIF&#10;xVQM7a4j3stMXsViUd/kYPkTIbaXH5zahgb+8dkorMRyy+igPXAvR9NGUGeVFeI84pVNe2c5p7Jp&#10;zaWX1g9DzHYKlV5XGvZyFjKaFxnZDd0RdMTTCl158iY/4AaeXLGQWATAN3ebxBSib9v6OOhWxf0f&#10;9LysbZayB1aMrECoCqr5VwfKNkF0jVdgZVnp5MoMQPnAwyR18Pauex8zP7xzokVYiZSS/lmA1QWG&#10;iWRAz6Yln3s74+qe+ycTZzPFUl9NBvD3PzSN39fRb1vriNg4eMX26vHIOIABrxVnA4BVgbW+8WSG&#10;6gXAZ5h1BdjzTbTNFniZg1uzATOVt7fI3BBgAa8e1/SWX9/oK6USF3Ontticbyu0ANydH43yJ5DZ&#10;jnREf9IXuWRR19hGTjPJj9jb2ppbkEa6/XOWnb8AUu+2Y2lMbjmVWc7PDO47YE6cvWDOXLps9h07&#10;YQ6fOmtGDx1jzRJgZWhN4yzM3HnzaG/RNesaA2IGMdCeXoxmjGdhjGlqoxWto4cUW5GIh7ZSdW2W&#10;LDarmHedUVZtQtCxXrGzhPrtoBI7Un1dYKKdqegekGHeeL734PrZQ8qlEwSZEzlbuxCHuFLVw5iz&#10;lQnuowcA92Ek9FfbDskk4Af6evIcxeoHoEMhSMND/Uw63Z82L5HMoBEUijCebypIbrT4eqEIoSsN&#10;g0ANxf8eThRtJI8kCMIYvSCCiQQ602zODBXgu09jw5JOYEU+PvlsgFuA9bYQ/0ANfFE5XvrMKD+I&#10;MTdWVb6mgP+TLla0fTgEGws4HYQpaMLkhTPMHFZJi1gfLdX5FAC8HAAvp222wfpno1Z6O3piWOlE&#10;hvPePuyDhK2H8A+M5BVDZFQi30QBQIoHnD4syyMhVBKofp6sJLatW26xf3FU01y+uXLIqD14j/0U&#10;GYJMMxURhvTWxUS+pmC6L+eVrqUZySWxsGU6vMYRskzN0yi86nQTmCRLHUfLpH0I5piZtNICcCoz&#10;gZI79EjhimEk7F14oIdxxYYmM8OT126ad97/zBw8esa0dQ6Z7Lxy09reZ7Kzi4nJPWpS0nKpKqxq&#10;MArYr9porZIEOK2CVEF37qZdZ1esaBwBWtVVuuUHEW48+JAM7/PMD3/0iLkHEGu/O32GjnCvsFxO&#10;9wLWyYB4XNv8MBLNex54jNabeBqq/MPoru9/aCrvS1jC3STm3ocehPii8o4TRQ/ftvgpVH0mc6Rm&#10;YLXPc/n1XubCwSIu4DEDn9JF964ia769wMx7qTXHPNmVb7XLN6i6NwfLxyqwVXn/D9DXAfL5VlJB&#10;EeAPlCSYGpRL2Yj7FUNTU1yEtHWU/3OcTkkpHJELNGsgiuZiYJgJQy2mWcz0o2KkAe8jEycDQAIF&#10;Dhwxx8+ctx4C7/knrpnL124QhtjObEgSCTbOZVRRFwiaPR57WO/wPEO95QYrq9lQABbRtAswxrPn&#10;l7VwD+2wLmi4KpkCtZ1AtgVn0vZ1eIRJ5XCBzd20cplZY7vQ7GRlJL20nEryAnvSBer54MhaStE6&#10;25mDt29wMJ4ATwKgIIjaaMAYxJEDPxjhIEZEd4hWFzpIV3TWPnucjC8PH77OXniWWDrQCApFIMfS&#10;oniuxVFF4wF0BOYJqadiKSCxFLJkmOrClL2mAk9vDiCsJmq5MgteSDE/xDinEWOVD5iz+bWO19cT&#10;5NgE2dtKWGRVbqxVeZsRRjVSvE7gN+glK704WSEArJFW2C+DWid7lyF+MXtgG5hoe0grXSRciAl/&#10;zlrmYyq0H+sbnUzp7CwnmYO0Snawuq8bTf5QEu1WCVVSRFUgPwRf9sbRGBkixKBRJcMAWmK4P06i&#10;RMTZkBArFsNaR1pArWbmrSHDSkRWbRUpl9UcR9OxNcA9MNBF31+HpDKWWVnBeqWWM6qyFJUXr1ju&#10;vHio0upry0aYgyJMf18UPzhJNfWfZMva4vjx8+ajT78z73/ytXnvo6/NC6+8a0ZGjpnhoUNoutM5&#10;DXOQNikLAM9mtyrfKub7qXOtmVRqLLHPm7bRgjEXb+Tt7LlKylhhAfXe+6Yi/Mf08MA08+934Ku9&#10;nwoEmLXb1Q5Xmuo77niQORbRA+qu2bww3HUP0kSqr14k9FA7LVDLcTSD+foRabCRfIogklhC7/8T&#10;wMyXFoBZKWkHvAR1UyQVY5S8sjMIBk4SNv5EW4G50o7criPPegio13qKrLcC8dMDZf8E7zUq83W0&#10;tVepwBda80g9zCBJIgkDe5gpCHc1KUS/dFJxa6qaGIP2MG+TBIIYw20HMUSsi/R93c+eWETWVDzV&#10;U+gWZtPm+/iQDFlZbXoHhs2hYyfNSSrx6QuPmyMnT5tjgDk2PpkXQjTYmB/USq/i644dPSOtEhZa&#10;FXicxNqN0d+XSuhACuUKBBzugDgSEZE/egAnwOhCxfWkKMjgEAb4ghjpgmm5gyE6FQDvzcezUP8l&#10;wocE0zXGALxSOrs81pL+EFcxqKji0GVnUQQKlDvO74fjfouDLJVl1Y3thhOMvDPBezpz6g+49TUi&#10;eS6HcR0xLhgeSEDlOZ+EEy4OFj+ZPK5sMq5UUcu1fVG+OgCuQNRUzqOYUTCfdWq+rnkiKc5kg5PD&#10;JqcazURTcYbpYD6uJpdOj1wOCqZEovWncjcQOVXJn28kILKaTnfCFgiQnXg0V8LgzZk7A+XRXA52&#10;LTI2q5fhT4SVYyZeD0stwFTzKtDZDomEIKOmgsB1zngW8M1V8mqRR0XMR1YZsxcGF7WU9sHKtmpk&#10;EPfiVczPlchQ161cW19Ca7ORtplXGADc291mzb/5EAIKFhAbrSQCrZDa2nR3qdvUILHs6mrk86rY&#10;/wYxf3ujAEMjyguEyDOFvctqmM1skMJ/VAydgFjqRRjAa+pazedf/8K8++G35tOvfma++fFvzGe8&#10;ff+DL81bb33I1+xk/zxkcnKLzEzAsm3TTkQGm8xEQs5VCadyF1cXBDds5XpDQKRx4FjZLEA2HcZY&#10;Yov7ZTvk8aO7Jpkf3TnJel8a6sm8AIisehCg3nXnQ8yxAJgV1RScSnfd9Qh/nnQJ2msxzg8+whEx&#10;SK3ZzMZWGiZgV8us6isA33fvw+ahByZZumQx6TprspCTK1olrUHI70316C1INOdakNfhgLnUnGee&#10;7q8w17rH2mU9BNzxqqv39bB+D/Cqnb5GLtPj7QVcmleQeCIJjFg3sc7p/nJtVa2JZ3YNYHbMgISJ&#10;Y8USxr5UYpJJGEMeQm4p2aV2xDqEthiPro+PH/Mr4fkI/DMycyF4iriXxVH39i7T1tVr6lvayAJb&#10;xc8YEQzCDK2TZPPUW50v8cfDHUx+mQeVOUjG9rBQq3V2JwopUIkqADqQ5EYXonQsMQ9FYw/bExeU&#10;g34A2JuK64rO25Ed71ZESioo5XA3ybwgqSUtR0NQBwhKECAV8fzJiAwwSbzw5/G8imOXG0kFjWIV&#10;mUhh0HZDzqMw2Roh0SJ4P43OLwN+JV7gRYKZSpWVprmQ1jg/IZCKG4rgwpevp3k2mMobYHIZL3OJ&#10;SM6gO80DvMV8D1n8WsAtBF8ljIXlCJ70fZbQdRalRvJ5ELP8uVjuPmWwiq0l5KIMDqgYM1AK3++E&#10;7RuR0bEi2kqrYWe7iD2fDVpV7GoIPAJwVljGfiJ2Sui5yxQ4p8sJHBzrgNYem0/jmUOJsaH6ZfOD&#10;KIWlzqESK5QuMyuWXKLV3LGBcqfNCGZGDmM+yGG+LS/Ot1jnRubdhtpK09PJATPiYMuLyJOuKTX1&#10;vF8PYbBvdMC0tuI/hpGuLCEdBCKhhJa7iLl53CucyJBfSKpHJj+EAiJ8YgG5g0gRpz3mrQ++Mm+9&#10;/5X55MufWFX4m+9/bT778qfm2x//2vzqN380T16+zkgwbI4dO21sqWhr8ddu3bqLtchYPrIqsQ5x&#10;u3mxjgpPtELoZlBd9ZiIEusB2ue77plMSNyj2PCmUIlJ8YCJnqS7R4D17rux5j0IGAVovs5DAPph&#10;2uW5VN45gHWSTBO00tMgrmYxz2rf+wgvHgKwZl/JEx/CFfQgIJEianydtEjBdhgxlkNkJXDXOB0R&#10;/yjullH8rKfrMiCrygAl82031RdwqgJfhX3W2/FWerwSWwDm408C+EtU7iMc1RrkmmFVvKdprSKK&#10;t6CYgME8Ex0RZqIIcNuJ/HAFa6THFIRAl/Aw8bTTpkxFbLAJZprnEbveXTC8uTnMao3NHAVg/dHU&#10;brq7+k2PWOnWDs71VLAJyKPyKrgd1ddt3bRC7yRvjODvkpBfgN2BuCMlJQm3Uhhe4TDC49BHMzb4&#10;KaCBji+ELkwONy82EgH8egettDenU8JwMm1ilbOSLtOVCh0PiAtSOUcb7U8186UqspfF0VbDqqYg&#10;KZyPASzIozKO5CWq/aVzjKLKBkPIBlCA/HhR8KKV1jYlWJdMeD+I9xN1S4zq2siJ3Nq8OCSPSIaj&#10;/RB/ONIF7OBFg60IHaFeJBLoZCXOSEKkkcDbVKpqAlU7MzbQNOLmK0I/4UfHEMjfFcb2Jg2wF6RE&#10;0EGEWFVaGuyCZIIi4YGaCXmcsJt22Q2W2Yn10WbIpq0AejPZu/ohBPBNpiRgPqDfjmStEAWrnEtU&#10;bB9BdgXkUUk+GQ9YlM0cTjj8XhbbOi6m1tqXPZg/IVwiuAppEfIAeS2tby8HxOuId83nPlFjbTn5&#10;WcqB5tWZlrkSPXRFMSkfvG3vaDLDI30cDq+HYmfurVPYexXXGvJo2fcy64ZwaSHBMkToB5uNt1jG&#10;iDhaaHdekeeRDNHdt8+898l35oPPvjNffvNz8+ln35uvv/sVj1+bz7/6qfn+p782t555ATa8zTxz&#10;8zk80N7sCRdbFxokVrCkg48AOFraXc6QFbGpzKicVmG9M2XKXAuk9z04lWRHzPDMtJpr77hbwn/m&#10;W4QYE2mNf/SjB6mcU6i+XLgHxPfco+rL2glN86MEBzzEeRXNyTNQOkkiOXHyNKvSCsCP8gIirfFE&#10;xb4C3nvuedAC8BxArflXQo4FfJ0wTOAlzP2NqcHmBATW4x2shjpZFTELX+8psYA7PvcKqHpf4H1a&#10;8/BtJlpk1vXeUvMEYD/eSDoKIo9aNMGHhjgsBwj9kDm6c43ADrAtmAlwJz/G9zaLTmABrbQD4Q+x&#10;nNJpoZPKJTJHd474/2dWzs3JN3m5hSjr2HGWkiPO28zcAlNR22iuPHXTDIyMWiul5exL12DLW01I&#10;+waEFqq6YoddUWfJqSNhRzov/Jl0Zn7sT3fTZrtgt5P2WWtDtbsRtMKRzM5KdJRG3h/yyhUPsgiu&#10;lSi1vOkAC8l6K+XIfBa3frNJnCnlhb+ElUwB7XQCq89iurhSq/pFWx+Pg3SKJBxiLwVIM+1e3o8A&#10;2LpXLUGFgF/G1xOAe8mQq0UqrDY5B8K3mK40nedjFlqETAInSuhQs3k/CwZZFbdS9615X+RVES11&#10;NQmt+XQ8AnAOnWQVxbEI8Eb6OgNo5m4wFUbqSCTtfSgJN9E89yfsYRntQ2KfF84Ud+Rj7vzaQyoc&#10;9rxikMNpDyLxK/q5kznE+/ERPrSqYVgJdYQY1wUMXQzOIq2O/GCkdRIiDtlbIEJsxd/UkVjZwK3e&#10;MlptmRoaEWXIeaQ2ubayyDIstDRWQVSxx2WnVkJlzoCdrmS9VAPAtQ+ro0JXs2Kq4VRKPrOyTqPE&#10;oMLKYy+dxw9apx+9YRTj8QvLYKGUEU8PX/PGmx8w835lfvLz35uf/fIP5qtvf24++fx73v6aSvwr&#10;88EnX5o333yPJJFhri2eZVVQjdNnAUIDEiNhVq14mftx46AD1m2iTVucWIGIcCIQgLZXs6uAq4dm&#10;2rvupY0GoPcpghbX0gO8/dGPHuD9sRXQ/fdzPGwykkNcUNILP/ywiB9eCBRTS4stcMpz+wAV935M&#10;BI9gHBCIJ0MQ3Yeh4O67HrCqsggsB8LcHOgW7NAfr8LQn88LaS1EiSJazjZn/z+zrsAq8uoZkhye&#10;Haq03l7VTGytkmitrblYHyux2OiTzTlcJkgwXWK2T5wioreN3f1u5kG0vkTBrlmxzOyB4U2Dxyjm&#10;ImRjTTl7+jZzcGSEVNIjCA462Y8SxpAA57E3gvaXdFFa6PqGZi5bDpgLl580L7/xtnnx9bfN6+98&#10;wIH5QlRqzMFE5K7mptI6pJICrgCstllBAKGo/rJJF1Xo3R6+F6V7+LOT9YH9jY/wA8TeZjfxPM4o&#10;rLQu8oZs8udtELoEd57LG4jL2Y5NVqaafBxxRalhrGFYM8rWygt/Ic+lDABZwvOpCFAKYHkkoaZj&#10;UVUFjaY4JfIcj+JtMiNaKRUwgbm3hIpehdMuG8Dqz+hrxMA6F/PxEiKUK+GGVNGL+boVWGBzadEF&#10;zgJaYH19zdv6mpG065G8lQAkkKNttbT39TzEUoeymnUmfSSIf1M45G8QW5VA/k2+pI9M2LTOlmqL&#10;OZwqLI2x1x4sXayNfLhVGoiG1HfPFusod4AHN2s4MxpKYHYQTo8I5ohoBn9fWgTFxUbSo/vCQKtq&#10;uyLDrGQQbyaYrprrDLVFSaaaJ0NpDo4ldrlVpcjKMC+UoasuFRnG/BuP9jOVywpZmeipK7hKSGUu&#10;oRL3Q2T193XhSeYuML+uYgdXDfB1yCw8wMMU8gPay98tYUiAZG+86u5mFXHmzOPm8y9+zPz7E6vS&#10;/vxXvzM//hnz75cC8M/MBx9/YT789Evz7fc/M09eeQpiDjHH0H7iX8iYwm5oh2RQe00r6O2ByQBQ&#10;riHSKhcq6mapBdoHHiY3i7eaYe++71HzI6rvnRBUqsgC7z28f8cd98NSK+2CxMf7JsHYYoRnjrXM&#10;8Th3HqSCP8DXmDRpLH/qQdjnu3W76K77aZ0nWVE3ArAqsNroWXwPc0gRkQpqy+YdZiVsbiTz4m6H&#10;pdzX4e4TmuYT9VnmmcEqc2tfzVil5SHQ3hyotB7PDFYCcFXfMnNjoNzc5PeeGeZjgPjJ3hLu7hSa&#10;Y9WZ5iDnba5euWpOHjuMZRMdOp2O+6aVVIhtZqQLpVxnM+H75VzhaCRpZYC4pAHSVIa50nHBXLly&#10;xZw7d8488cQT5iJrpGdvPW9efPUN8+wLL1uPl157y7zy+jvm5dfeMa+/9R7SyzBaaVxGtNKrud4g&#10;D7FUV3sRTyjLTG/1HJEe2pl1kC45KAg+BL4lmfZS6S+7iehxQk7pCcnkyPuevKhLKSjjveSSDrDT&#10;XjyvU1jNFFCEpJhSRQuluiZShErREmgmbkI8IXJJrW496aeZVNtEeJdENikJMM2F/CyyFLYOO6yK&#10;q3WQBV5eRONZH6VAqqotVvudoD2ughbpGPV3RGrNBJEWTLHzIsp51zo7sxs23J339zDKumxbZ3bx&#10;a7HnzhiK3DnCtmsjgfbE7rrAVQXBgGcz1qp6x7FPnqDqu3snR5ZZI63BWujiSDoBs2oU31wsg7kn&#10;u+AdqLQcSXzYs2sVaxtedaC2lQwpA30QfXoGA3kBA7mEE5m0yomxwZY3uJ0QAB0lqyHdUoLuamYE&#10;nVBpqilkBiYTurHCFFJN83IzmbMANY94LiekpjFvI9tsbWtg79xuaaPraJ9L0Ux3dreil66mtY+0&#10;1gLRvPom8MNU57CblAYPVgyVFdXmE9rmjyzW+TPzxTc/Nj//9e8B8q/Mz371W/Pltz82n3zxDW31&#10;T8yPf/ob8+mn33BN4hyEWj9PkHDYVKmMOLZNpbtXZ0iofjr6pTMkS2hbFar+AEkVqrr/Wn1/SLt8&#10;l1poKvFDVGm1y3fd/ZDVEt9FkPrD/BkBWJE+mq9VkQVyvX0EFtcyzgPyO6m0d/7oXsvKJ5JIj0dg&#10;e8VGy/Ujv620yJKFLkQaqKSSBFq9ZPKH+8uIOOL/6OnBGtrhYguczwJOVdgbfYDVAnAVFbmK+7KV&#10;VF+qM59za2SsMt+gQl+h9T7GOunCcKd5+cXXOfPaYCrzCMdPIhuKe8rHRobNhfNnzdHjB2Dz++AQ&#10;uqzqO9jLadj+QXPx4iXz4osvmpdfftm899675rU3XjfPPvc8oH3T3HrpVXPrxVfYBLxh3njrffPC&#10;q2+bdz/6whzn57+Cawu6KawUy42oqCKIlMnFDOCFD1gBdwq7ky5ZqZZ66OM6hJYIe5wEyNzZOuzm&#10;406QeloV+dBeSwwkJZ4riRebAPF6TpR6644SLbcEE/GsyVLhUBKpxElUWlXKDoVSAMwq+JQa1p75&#10;tNoiuLLQGKSjK8ihiqYyi5ZkEAmF2EItbSDH1XSzOIAXuRAqpo6teVFU/KVY5OG5E6YcNttb/muA&#10;qiB6d7Kr3Vlx+WGS8GPsE4h9SIbVKkwr2CRelIrTIpiPA6z2WXNzBxbdbv5v8mIx7YDRCSGEuSfC&#10;hAWRVhDBq0Ya7UMyc28iO6lEVB/p+uZJ6ssjCiczMQBtcxQ3jZCWQWyJ5EqnZ1cuVgO72Zb6ElQl&#10;9PHMx62N5aR55LD+yeWVudWqvEf2d7KS0MVAltCtVaazrQYZZRwxtAgzaKGV36x83Aj2f8oGrq+v&#10;IgmkxnT3tJs63i9lVlZrLfml8p6dWBG4KcQM9jGYeduLH5q/t5d5hrn2Q0D55rsfmY8//8r89Je/&#10;Nb/47R/MT37xWx6/Md//7Bew0T9nFv4FVfn35scQWh++/4k5cfQUBFojPtv1ZgrV0YY5U0zwXXfe&#10;P5baiLFdc6rOmzxE1b3nPqollXd8Br7zTubUu6nA90wCrFOsSnoP4L+TaioAi9m2wtJRKuljdwNu&#10;gff++wE8HxNJddddD5p//+E9/J33/hO8moHv42vdT+jcmI1P66XZViWeS8u/EmlhOk8uHyJQK6kE&#10;w6z7DpYlc80OJpp595nhKmbhMiSUJRaQb/J4ehCwUn2f6mcfPFBqnttXza9pqWmnH0f4cbIp09y8&#10;cMK89fZH5ujIPvPi9avm5VtPmW5eSM8fPWqee+4l8/RTT3HM7iRruqP87I6as6dOmyefuMrP/5Z5&#10;5ZVXrMc777xr3nv/A0D8pnmVtvmFVwAzFVgAfoef+auA+O33PzVvv/ex8fDys0Lr1jBTy2+uaptA&#10;5pkvnVUECiwBWrJHnWXZLe8v4gvthQORWMaixVcCy272vM6INmTr28nzw1NXR5BRugDgHaSzaB7e&#10;zhgQRHJLCpWsBqBWAtQ0ZtVIxr5oqmY5bHAHRwfaSU7VqqZI6x6qfBXzcjafJ2VULNzOXrpNP/4u&#10;nTrdSaJNGH8+hRcSf7pSb8wMQWxCfHASaUugX3tBpHmxUw5hflVIewIMdk5cEG12PJUa6SpOMCmt&#10;tC5Kp3jWUyibChDOcIYoGVdURRaGE/5fW4i4bcT91IDgZoKAG8YXisY7Gx/NH4bhSoARi4UCD4dd&#10;E8Ocz8I4CcTnpYdw4jMTNRT/EFQidZj8O8QQcyWwngsLPZ1cLGSera+vIIZ2iMsNraazo9GcO3PE&#10;HNzXzenQHkv/2cBFwcGuBoLxUomfVSCelFfslJmfJauM55VWs24VZFcpR8na8An3YG7o7GqhusKI&#10;smpKQafqw39MIAF80lr70b778CpWVlIMWfUVs9WH5p0PPgagvzS//O0fzc9+/Qfm4N+bX+gt7fRP&#10;fv5b89Nf/MH88jd/Nd8xD3/79U/NBwD+madumf7uIZ4IbuyQOX/CvHov5NE9APBesqI0p2p98xCt&#10;792AVQBWJdY8rF/fdScG+LsetuJofnjHPYCYagpY72OWVnsssf8P77jb/NsP7mTtdB9VV3lTY1nM&#10;Avkdd9zH2wetqi+v7USlRervV0vN58nCJwBLwDEXH7C6hWlcWtjDLjSZFd7WZfM5B5JNfE6EudxF&#10;C2yRVIDXapf/pZ1WSz1Ubp4e4uPEszxLBdYsrMdVVksXeyrNi8/cMG+8/YF58caTppv/36xAlElI&#10;bve1t5g3AObVp2+Yy5cfN48//rg5c/qMefzi4xZ4X3jhJfPSi68C4NfNq6++zovAu1Tbd8wLfOz5&#10;F14xz1GFn3v5dfPaO++bdz/+3HzAKPM6QHYkMVJzsJI4BGDNuuFID70w9Ach4ghnlRQQ4AeAASgk&#10;lhdh6m6E0UkCGYNSygeroYC7i2onJVY4SZZ7MUK46IzLJl7syeZy5s9J6+zMDK3zpOk85/Npp7Ow&#10;uxZDWokpLqCANbEq7SScQiCugKTSx7QiyqbLjKTtDmR/7E1F9eLr7GFO34FrK5T51I+23YPK67Fj&#10;E+DlDjGrLB/+Hu2fvfm+gllxxdO6F6fu5cUhiq/NcXDWT9mMPtlkX+XEYiQhSURB7i10rDWYS+rz&#10;YngBQezBIbaS5BBTBqncV5Vlavm9CXGIMOJj/GARIaUSRUBJP4z3Vv8oXokEsg4ObhdblTeGI2W5&#10;nD6poQpyKa1Xs083TolqYncqEHnUEYfThg601Bw5NmSOHR3mFfqQ9TmVzL1l0N51tCddTRj+qdB1&#10;1ZwPhbWWgUFqLDmTsmmf89gRl6LMykMXncd8XANJIla6FxDrRaEEpjqFwL0oGMcgfpj+7rzi8UoY&#10;iQn6xRdeNG+/C3n14WdW2/y7P//N/OHP/wlw/wRY/2R+8/u/mV//7m+8/xfe/tX8/k//aQH7ux//&#10;knaaFpsq/eOf/MrcuvUi++EBExUVw1rEAWA+aIFSINP8+jA65TtpmX90F1WWCjqDNZBm5Tv5vDs5&#10;HibgCqB63A0A1UortvUOWuN/+8EdVNk7rc/RbGzNx3xtAf3ff3i39VYPiSSmSlvM798DqB9iHTUO&#10;4DlU3mXcI5pP/M2jDz9iZhGBs52VjCtBco6rbQkUz+E49V4AWkWFVVucTyUup9JqNq4yz+6jZR6h&#10;vdb7I/pYtfVWs/BNgP7kaAsruA/MM9efNOcOHzBXz540vcQcXT97xrz2+lvmtXffM8+88II12+px&#10;+fEnzPXrNyzwvvLKa9bbtwCtAPym3r7xlnn+ZT7O4xURWK++aV6CxHr7w8/Np4w4N569ZRn4d9EC&#10;K/BdJ28UGhGhQ2cebmiYPWmj/a15WO2z7inpc3RTaQ8tcgRSS3/aaxfdGFZ8LZV4rxhpWuxtOJUc&#10;MTVo9eRMJVYqxybsh66Y5dfYL2E+XkH13sqaibtgbFriOBQusYSqr9RPVaimUpBBFrDPjYER9pcq&#10;i4rqzpztQXV127GBxyaIPQLrAbPmVWfN4FRctcpBzN1RtNkhkFOptNwpVNscwFqHuKOBC51p+I6z&#10;0TVLKllAu5yJhLWKIMhcwFzPWqqKsyul7JVLISkF4ObCRHOonSsm1elmQiVyrcy0cNROMGOUbLXP&#10;MTDN2qem0Y4ppK6NlMiKokRAmEJFrTLtBLkXMNwLtOWluRwQq2V+bIQE6iS1shvRRZM5cWLYdHfU&#10;WkC1DAmAvJc/p7u+bSRRFhMNW8rONw0pZVF+BqskVg0cJStGQlkIaLMxM+jXqsINtM9ipLUXFqnV&#10;BYizyYOOodXWpXR/WpkA5qEb166bDyGn3n7/Y1rnr833P/+1+fUf/mL+8Ne/A9y/ANo/8viz+d0f&#10;/9P89g//wdv/MH/i937/p/+gGv8WoksV+c/mV7/9s/mKJ9WrzGyqKFozLSL07i7AqFXOnbTUCse7&#10;B1De8SOB9AFrRTSNsyxqn38kEANAgffOu8YeYyBWe3y3Bd5/+8GPrI8rLG4cvGOAv9d6kdCfF2k1&#10;mzXSI/xd999HKiQztGZgy0jPDL0Mi54/AWjbcPQ8xi52AQ6hYE8PswZ7YRprvQPErhwgO/gq1fdY&#10;RZJ5+VC9eW60yjy3v9p6qPreGq20qu9zozXm+f215nnePsMcfOvcQfMpPMG7L71sbj5+1Xz50efm&#10;1WeeNq88/7L5+JMvzMeffQGT/K557oXXmHdpi2+9ZJ6nrX4DoL7y8qvMv69awH3v/Q/NqwL8W++a&#10;l3n76psQV6+/abHQr0Jevf7ux+aLb39irtKO7wJQcgHtQO20DYeRNyIOX2J1dFFjL7tuVWMRWEq3&#10;1DmWsdvCW9Flk4UFWAXgPby/h87MWbeGCYtP4oXeScDia+v4tlrpzWimNyBgsrTR27eQ7GFnXABi&#10;NIKNctJi8nWPGuOOQJwHu1yQQC5WPrlsCDwC4V18CYoPpdtLp2vNplvVLB3L78VAqu7VsQEEJsn4&#10;1rWzlWgkVetXPi+D3bOC49OJ+cmO9DGFhN/p5Gky250ciLUMPp7P55XBkKvi1qmFBqzNkMB6W0dV&#10;VtVuI+nmBJLmE5wYnZAHHR7P0jkVar0wD6UKAFaMqy4mlMIkN5IS2YKEMTcriidysenraUSC2MlO&#10;D51yCZYpdr69nU18vBkmt45MqwoW9i200L1Wiy0yq7+LSw5N5UTsZCC+gK1DNVWng9vcLpKRIR8v&#10;ZAlkViXtsmyFecy/FYg2BF65QHpQa/X0tlmkVh8A7obYKijMsUiNUPTYOyCvWpqazBdffWfe4Anx&#10;PuuhT7742vwUwupXv6fq/uGvVFsBUwAeq8J6/O6PfzO/p0L/+T/+C0D/1QLvr3/3H7Tcf0Wt9T1z&#10;2zvmNUD88ouv0epXYXSYb37wbwCPKmqJK2iLf3THvRaIRT7NQbH1CHvduyGy7oKIuueeh62Kq4cy&#10;lwXKH/z7nbTQd1mPO37ErHs3s/A/q/W9Fqj1MX2u2valsM0zIaxEpk1ihhZ4NQfrYzOYg1cgFfXD&#10;0+qAQX7B9JnGgYsIibSaaxfOM1XwGf2luIuywrAKpppXDjcA0mrzwsFa63GTCmxVYUCtXz9/oI63&#10;ddbHX75xxnzw5Tfm0w8+MpcODcFIp5sW9sLV7GE/+OBT88lXPzZvvg04X32PivyBefudjwDse1a7&#10;/Oqrap9fs8D88ScAH9C+/vZ7FoCtt4D3jXc/NG9/8Il5lxeDr9gEnD5zGpcTAem4iJTyuAlvsAvb&#10;BD+fsftVWhkFB3HHGQCq6roCUlXg3XId0TqHw1IH0Uo7AS53WQNVodFKC8CuGBd0uGCPM+mTgFg+&#10;cg/kmeJQ4ll5yojgSnsraeVRzgSdHkQ6ilsoFe1DEbgoV6IGwApQCAWkUxCkVBnahv66TObUCFNB&#10;8csM8+CAOCETeKjTUXsVwCHl0dnWZmONJamjkGA9teDFfL18qmwOI2oFa6ZiMuJKOGOk6lpDpa+A&#10;tGpEVVfLxqYmm1kcUYgeDWBTAG7j/7O5MMEMcf3kYHsxt5EYmEVIWfJIev7EeNz++Ghz8deWwBTX&#10;wBh3IoksZZ9bwl6qBmnk8AAApnrmZiRZd3g19+7b12eRTUVFKKxqqni/jX0g7CUXHGppvZppl0tR&#10;vegkSiX2v1rAnweBVYZZIZ9coHhuGEXshRyAUVU7lMDKQKSWonWaCLlrJMq2g1lYwo4aRB3VtczN&#10;VGr9pweRofvam+wUmdfEaL713kfml7/7o/n1H/9ifgZ59bs/U22psr/9o4D8V6v6qur+keqrxx/+&#10;8p/mz3/9L1ptVeN/mD/97b/Nt7TTasNfB8Rv8gR85uYtQvea0R4vMz/4/+64PZNCWEE6aT97xw/v&#10;Q6xBvhgGCIFYDLT2vHfy+5qFVWVFaGn2VQXWQ8AWWMcAex8fE7DvNndQhQXgO/79LuSgHDvj8QAv&#10;FtIbS+BhhcnBRE9CZPIY86/twsUwsISUo1FeOm+2Jf0rIMVk48K5Jhi3Thot4QtHAC9AfZEqK7C+&#10;dLgewNZYrfRzAu+/PJ7eX2fee/158/HHH5sbrIBefuKKOUNS6I2zR82LN58xn33xrfn825+a99GV&#10;v/3el8zJH6Ny+5qq/OUYWfWawPu2BehP6YTefv8jKvAYiN/i/TfpkN7k/+hdNgQfffUtP+ufkUJa&#10;CulESwrIHIlr3UCSpRuuIVXgXayUdE0ykKA3iTr0ayfiaN3YFe9GzLGHtwHIHBXz5Mvu14PZWZXW&#10;F2ug+BTN0AKvUi20pdBaSdcHpR9I1UE8Ok2554pglQ/30U1yFrcMcKl1LmVWTSTxM5LNjJhlX+bb&#10;TEgstbGdRBjVEKZfSSB8Yw4tL3NsCjroXMCZgUcg1mcn8y0SSdpePSohgsu5XqjKW0Q7LuAKqCVk&#10;YwmsqrRqmS2Q8r7a6M6KDNNOrlxnOW8hJ3uqs01/bY7Zx6HvkwPVzMCiwwlYr+QPVWNVyuf9XHZM&#10;qo4KcG8lxqaHWbeGSlpHxlV7Rx1JGVwnBMT9zLsdzKY9fVwlHOwyzdzira6tMQ1NzaabdcIR2Mm+&#10;3k7TwIwru186u7V22ue+lipTwgHvBFqQMFwcOgq1h9ZEFyH0aumtOzn4QJMhtCIgtkoxMlRUkq9F&#10;1RWIy/FcFjEHF6HKSk5KNNeeetq8RDv3HpX3Jz//Feuh76zq+0uq76/+/Ffz57//t6HIWmD99e/+&#10;Yv74l/+idf4vq/L+6a8Alvf/+Jex3/vVb/9kzcVqsz+nyrzDE+3Nt99hDfKcefrGTdYkQ1wUCATI&#10;NhYzfDdAE7h+xL73Lubh2dgKZ+Apvg9y616q8kQ8vxJxWMFwzLJqk/+/f/shlfhHY2ClCo9XXb2v&#10;xw8ArkB/B+229MWPscJSy27NxNJHA97JVOMHaauV4zxr2nQC6JabLfhzbQl30+2jo60IXyA7MmnR&#10;hkqSzItU1xcB7EtUWKsCHxp/O/b+iwBabwXqF491UXk/AXyAk3b3I8imV56+Zq5eOmc+oaJ++f0v&#10;efwCIcy3PL62BDFffP29+fTLr5ltx1rnN2mZJZIRqN//+DOrXRZo3/nwU/MexJXefvj5t+az737K&#10;/9e3bB/23hZbEA8rAONM2o1YxJ9YGwuou9EioIHewSyrJEi9FXhd0E0LwN664IDQQkVAhJcrv+ev&#10;xAsFwyuSllB4D+Jz1Eb7an9MqxuJrDGGXa9WN5JitrP37mZc7OAcbn89On9a5+wohB8wxVE4k4Jp&#10;mzNYW7by82wh+KCLw/c9CGf6K0mN4YaSgJgNp5QjMph5OgamOVNtNu1yFnZCvS1H4JFFPtY4oCsg&#10;sPRQuyxwayYWiKvpePVWQBaIB+rBIuvY3pocc6Ct1BzDX3wEknJCMmugPGJdizkulg4Ll0Pms6SM&#10;jTDJ9aikGphhGzDU1wLeKmxM9fwDu5h3u3ubAW4ze9lm09xWb5oU+YGeuUxtbxUB7Rid9esWdrbl&#10;ROTIbJ8nWyBteQFzRgq6zloY6Fh+4FkANTs1nrUVYXcE06l9zofUUriYD+AuwFBeL810fbXp7+8k&#10;sbIUSV4W1TnXnDh1BlIEkoQnyweffmE++5RXdZ5w77/3oXmf9cVHEDE//f7H5o9/+5v5+/8a87u/&#10;qGX+b/OP/zbmz//4H/On//of85d/GAvEqsq/oWr/8nd/AtD/QC/9C2tf/OGnn7O7fInK8rq5cvmK&#10;OX/mDHvsEma1HeYuquiDsMO6XiAA383lhod0sUHSSnTQ9wDy2ax7FMMqEusRS6whMutui3l+CLWV&#10;AKzZVw9V4X+3AAyZxde+j9lZTPRski9UcccvImgGngKwp0yeCoBprSGybDj8tY28Zfv5M00eO8Ir&#10;zEhP76vF4J9tnmVF9DLg1RwsEL+oKsz7L1OZXwa8Lx5t5CFQ005fOGI+pMq+/d475v13qKi3bpr+&#10;Qg5dw4p+yovZT37xe/MlpN8HH39rPmLf/smX36JsQxzDz+lFSKt3P/zYEme8rv+T24IZKa7eZFUk&#10;8H5A22xVX/6Or3/6Cz73bQDGrSLsf0qa3ISlcB27YCnq3IiXFXjFPHsyEztzJ1dXEBzJzxITrfhZ&#10;F37fg1VOuC48kJtlHU4DpD68DdSFQ32MnbCXbkFTff2ozEqRkZZe0cO6o6UYqAqkjOUIgw5yvK9H&#10;qaqAqr2K/Cq2MQGQpMmIMkQm9XOtsxFwNcIO9xGi0FeVRItLK53GRU9eNLWPT0SfXcoIY4GSr1NN&#10;dc9CBVZKJdYLgB6VVFgLyAC4GY6pGUuogNzFrreVgiomfLARaStdwZHuStOLD3ioqYg9cBZtfr25&#10;MNpsJvgyNyRCJKUrQA5iKBMGWPJFOYBaW2mPxRi3VZuWVmZbDnoPDjSb/aM4SlqrmXUbYIbbrDa3&#10;jhjYNGx/QQzyYUjNkvjma1gX1cA+K+ZG6ZM6AVqArCyVFl0KrjQuCioaU7d8C2Gg5TFOQJqpyNhY&#10;tKNqh+IQsBewzLcid5ivy8pRG7FbLi7hVbK/HzUPZAjV922tjWjP3nj1NfPslevmo/c+MB++/Za5&#10;yZrjlZtPI9b4CEC/gzrrY/Pdd9+ZX0Fa/fmvfzV/+jtE1t//bv5ClRZbrTn5d78X0fU39sQ/4wn6&#10;JTvjn9H+vc/jXfPUjachy66aq5cvwcZ38UrvZiax89WK52FY4nsRZowpqzQLC9AP3j7XyaVDi4hS&#10;C8wFBAzwWkkpfkZRrQKv5uM7AK7eVyX+kebn21VYJosFHA9bgMZ7JTlSs6m6S3UFkMdqW0Li5s42&#10;S2bNMVuQIjoTHROOAKeOJP+r6JufZV30/HCpeWG0mhmYCnug1gLyy8zEAvCrAPilI43mpaO1kFtV&#10;5p1nrrJW+9rcomV+HC7ji68/N2/fvGY+eeVZ8wUt8U9/9Ucq8I+prl+PARju4UuIKLXKEmt8rMoN&#10;YF9/ixdQ9vEiFN9gM/AWe1+tjD75En36p1+Zz77+sfnxL35N0MKTCIkIdifrSke816OJ1k2rbWQi&#10;q8q6YsrfRgyO2mfruiCk3S701gK10isFZAFTYA1hTg6mAqcj1c3keT1m2N9jrZV8YLAVUhcFGZZI&#10;TE8s5nzJcZvganSHuoX003bWnN2czq1h5iwAXGlUy73kXWVDbImIamcP28yLWSWzqtY4XYQCthdH&#10;mxrytkuS0EngRMoKpx2H/GrA99tVkWpV6hYpEpETd0Ia9wLAfrYEqraagWs5fNBSDIB5tHD4r4N2&#10;uYE5WI/h5hKr+h7rraErKDRdVWx/6gvM5cPd5jybggmJ5DoLwAWF2ZZMUfLFCqSKjVTewcF2M8TJ&#10;z25ekXo5ut0Ji3xgX6cZ5WPa3ZbAHisRUmxwFCkbrswUKUToSAASL7laFmBlAR5t5WMhPaMdzsep&#10;pDzoINhjDxQxEqPrskIjAg0FtSdgVEjlh5+dQXYQ6QuJ6G1LeUERsSUtdENjpWnBI1zJDPwUDPHn&#10;tG5fQDi9+trbvNp/Zt6lfXv2yWvm048+Mp++A+N5AzC/9ios6gfm2pnj5mnECU8/fta8/cqL5tb1&#10;y+aDN140P/nuCyrwn82f//O/zR//TEv9p79bM/P3P/0lX19PTkkyv7Nm61cgYp5HVfTCrWfRCR8z&#10;R/cdoouINYswGNwLO/2jH1JFfyAQjok3xD5LpKHVk0gosclSUi0hrVGzrK2tnVlG+yvNs3a/Y3Px&#10;Axbj/SPa6PEqrJtDS/HOTiNPymbRYq4SEn+0cI5ZCePsxI5zM15ZB8LWVhPyFopmtgPnWHWMpxnk&#10;HIjidJ4DwC8CXq2RXrgN4pcOUnmpxq8dpjID5lcPC8AN5qNXX7BIvLd4Ufzk/XfN+6+/Yj548zXz&#10;zI2nzHfsz79jl/7pN98gS/3KfEyH8hn/B58DxrfoesQ2SzwjkcabiEDe++hL63M0+6rqfgjoP//m&#10;p4BYfwaZ689/SWdXzc59kRXWvp7TKTq4JyBvVlKHBdpN1oE0nSfVmdBNxNDqpq+AK4A7Mu+KtPKm&#10;VY5g96uM8SryxFMJW5QWWqsktdNeBAUEQYaFBHCYjGD2aMDdSZc5SidZhuLqCJlrLUQi11BdVWmr&#10;AFwe7XNeHAfiKqmY7Gy7Yfb7aohOZq1akxluupmDhyH4BjkbVJdNN0sLXUNlrWberUE/0YJmoruS&#10;G8HFaJuJWK6HiOosA9T4txvy2MBAGreVENrOnFtfQPVlv9vFnKv5uz4/kdk41rTyZ4/31Zv9FNJa&#10;HFRDkMmHu6rMWe51T8jBg5uLaKKc1jeFNjYC0NTxj2rl/m8PoB3d12X28Q/rALyD/c3mMGKMTqpv&#10;TXk+xnm8kspk1lVDZUUD1BD2ZDGwcCV5SSi4yLfV1UC5RSAY4mhx4tCDpuGckenek72YTA+xvAAo&#10;IF7AzUGRpRVSPhU5hV+nkdKh2beUmbeJEy8dMN5VVPuu3m5mLtkDf24+5InxFhXyfea2d5jZXoJo&#10;+fpzqsbzL5iXnrpuvkTO9/WHzHGXz5nXrpwx7966br7+6G3z5IkD5umj+8wzZ46aLz953/z2T380&#10;v/+Pf5hfUIE1E//yN38wX3//E+sJ+fX3P6XafEV7+ClEDXtM9s03rl41j2NUv3X9GXMAHXVkaCRB&#10;a1vRKG/DWYMUE5njw7S/D0iAQbrGaq7oCbTSOG8m4G05Z1G8YJAV5m3PtQJVZq2OxHDfC4hlYNAO&#10;WDroKVRs3SGarPTHRx8zqznytYUomTU2S80mLktuI6xtA9nXG7FR7kV9VMM8doAn18n6FItpfmFU&#10;O2DWQ6yMXhATzUMzsarxq4dqzKtHG8wbhxogu7rMR/ysPmQ/+y6jyQfvv8V5kEbz7su3zGuslH7J&#10;bv07NOUaLT4FgJ8C3E+pwJ98zsoJdlovcp/SUr/Hn3/rvU8tUvFTAP4eL64f8vP7FF7ha2boz/i/&#10;++Kb783HjDxe5HavBLxinleRRa3MKx3m1sGy9XxsLcosPXSge6suKRACv4Xwu7G7Sk4WiN2Zg/U8&#10;TEdiK3947v+vrff8zuu8sjz5H/Ssmml3e+wqZ5dl2ZZtWZJJBStQEkkxiDnnnAkSJEEQABEJIuec&#10;cyJA5JxzzjknglnBsl2u6q555rcv5emZtebDXch4X7y45znn7LP3PrKogZR0AdrjMZkuMq2QEaOy&#10;tEW3BDA7TPXpTzvm637LRDDyjOV+98Z8zhHFnacd0kCCxZERqyeBFYItry/2u47ndxNw6KUJSmXi&#10;kDvnTLhsiO4wL2Y7ww2QZy+Yih6MexSwnpTZIXw9lMypjOwD+BUOzzzJ9xZz9QsE+WEC/ApZlxEt&#10;q4eC3a5aARwAHhXj42jiWJKQ6H/HxPmCHbF69wYgcyKuNMlQkvPYlLLK1gYRvd11y95GooIbZFUv&#10;9hPFQnuMYBNhOCZ2IUGUzpxS97PjWfAdaa0BdYRocQM3SQWbs+MNfJsvEsQsfTpDPc+LEsRs2Iag&#10;3Erjvw1LUG1LsNESbmuMtN/cgDt9ltNtByyqo6DOCt4jBLhg/UvYbJ4kW8u29tQxwAEC2IPs683v&#10;9CeA3TETKyktg3E1x2jiJdrZ3d1PIBPA9Kmdjc1mltJ3COZPT1OjmSEbT/Yz3igpML1lhWaMDDM7&#10;NmAa8rNNW06yqU6PhTaYbabHR82Lbxgl0Qc/YxYsdPpl4E5bb5fo1wY4JIbp4dooFTso1ysrKkwr&#10;pIUO5p5lxaVopQOoGNiyeMcRHvhdSrh9uPdvxkb3T5YJnJZJfwcu9Ht4Bq8m4K5fRNsMv3g7cr03&#10;cKP4ZwL9nwlULQn779AuBWIpeH8IhVPGduqH12IR9ClZdzPsq604Rbz/+1/jDf0D8+ufIu3DI3kv&#10;YhI/Srr79y7ArLplatkpW0cG1lUf40TwOoNIw7RKcKWU9jBtKW6mNfWuaWMG3H4/DrHHounkkMth&#10;T/PCUCfIc7EZprJ59PALi8U2sww2MEkA0lpM8boowyp41e8OMi+eIrAHR2c57GYIXJXKi2aIQ3CE&#10;UnoK9FqUVgvcGhmEatltsat+yaaFdwlWrST97WsI/BH7r6afV6b9IxphXdIFf4Rv9DtkYa0hkYvl&#10;JrKqEGr10Me4j5yg8qqPdSYAfdkS4ghV8jpMKicWD2ibpswYzxLUzpCKvGVXDJ4TSLUZK9viYAwm&#10;fJ2MG+QNZ+i+LgSgD9yHO/hl34W2GIVIxJ9s6UxQR9+zMfG+dibRjzEnDiaR9MWhZE97gK/bEKJu&#10;IeB3Zbm9D88j2hNjOwI4iN8VSfDGsyc7BfOEKFxAoxlFBTmeNfE+sBM9r1m9r/TEHmTnEDdMBgPu&#10;mFgfe6vkdgWxDgDQSg5yBcCiGsZcY9WVi7CfsMw8i4hAogK57nnApPIjyiMjfS33vIucZNqCYMPl&#10;wzz3Hl/fDGn71BFcIFFZyHzdDqBJl0Arb5REfox7rl0+jwwRRg1MmhOUNrb0yMflNs/oypWxlJaf&#10;7ZI1LSengvcWxI1rjKZOCsiipNfHpwlgG3SgzsyDRebwxMkyINDfYvk0QB4QStzP1drWbSbovToa&#10;GwFdGswiyOYwpPl+gnlxir6rt9f0gKQO0MtN9nYRwENk5DzTkp8BaSHZdOlrba3cqF2U0d+QjWFw&#10;EcArT6Rgmrfmyo+ePLPGIkMgsV2MRLoYXQnYaiEzjY6OmcmJSVNZWWXiYqKYffuZzJQkExEYDFiH&#10;xSoc65NHjgJ8fWB+/pOfU87hoXSEMuu2HdsqnBCEQCU9cIA9t6wW/ecfmT+9g8MiWfpHMlHHFP17&#10;6IR/wOd/S5lsdxHfKi8P+i1AEsTpdqCbuyHJf4DZ+BVu0KBrLI7G1K485DoCBjuEC7cJ3tsQNOA8&#10;E8ANBHRTggtglptpUwBTOnekAWoxYuouy7MAqZ6uFjM72GGmoZdOjI+b5vp6M7eMIIQ5+jSBOwYA&#10;Nf/wEb3wslUaizwzxmujw20G7KCf0lnBq153CqR5jBZEvfKsGG8rT01ffy/zYwQOzXW0SofMT3/4&#10;A4KWxWcE7284hH7LuhOpkt7HtXI1a1iUebdv34o/NFJCAKz32GZoMbcwqdtKBt+JQ4far+uYzV0h&#10;QfjRN0ZiPhEe4ESyOESGvWNyMyLxFr8HdoFFcZSfeQDZKDHCz4TDyQ+GlBQJkzCSSjOEgA5yZ3JC&#10;yexOCbyflSyOLOnLCqN9o2/1ACFOIODicPEMJvgiXGEYUj67wVX2BXi6zbz3NmMib0wt/EGO/cnY&#10;AY7nTZIfNsleuKYE2ZkssIl03qaj3c6SyUKGH1kWARCltJ/DRSsL+9Evh5CREwPwMMsOpmS+S/9r&#10;a5ICnK3gzQj3oAc+TbZDY3nmNH3wDYIG2d4FMqczljlOGEcfRhFxgoA7BF/6IMqNsyiNPHBpuISA&#10;Xs4XsrexhYwhyuMdxjsR4cEYoAVaQNhp9hQdoNc4AUf3DKX5Oa7rBLH8mu3RRh6gP9khjSNuf7sg&#10;l2t5mdOta/TQyLMooW9ynTnBPmH+MU6U0M4olK6gGQ6hfO4bGDT1MH96QZwHuHlaWru40aZMe12d&#10;6e9oM4sLZICGetNTWWuWZmbMdF+P6a0qMT0VxfTGnWaenrir+IHprMg3LQUZZrCl0Qx3tpvS9EQz&#10;NTZsnhPEz5klfwEBZBaARll4fpks/OgxCO0kiCrZo3+QwB236IJjYxNmcQk+NVVA3oMHJiszzRQW&#10;5JvKsnJuomAT7hvESe9lHG7w2p3BreTCRRahu+Fz7clGR+bbzNNdnW7zmh1nHio3RYTkWLOu5iZ+&#10;7Rc4T7LH9jS0zut4FDvbAoL4MarTLmWQz1BmkI4gnE7gDxmeNqaE7YQlbK8rC7LFSvamqSML10fc&#10;giJpD5jlaJoopRvJvi1cnSl3TSe9cG+am6ln/ttPazBPgI0P9ZuazGhTmRJhpgY4rDoHzSLo8yIl&#10;tLKuyubFZdkT0SsDGIp3rjHSCAE7v/yEbKvgnbay7gzfP00QT86tgCt8Yab4vvb2BtPZVm8aqivM&#10;OZLHr/gbf42w/5V/fYWFbb/AsB6XDpaivUUr8ib+0e+DPB84tB9HS8galMy6BGB9im3sFrKwZr4W&#10;+Eml9zEqn8Pcr+4EQBwIbpD3LRMd4o45gRevtyPkI9wsqCL9CdIAklEkK26j4PFHBd6lB8bDmalJ&#10;HCVqPProC1IC0T+f4N6PBc3PCHGg/LU3kW6o6a4fMb43jxm/m6foeVlN6kBw27KRhL41gEztyUg2&#10;ACGCfi4b9VdKIJWp03GTG3UbpZeLKYS6mg0+UZ1219Tl+Fj9dSDltB+KsmAsaO+yZzvY+bIpTLpn&#10;mgqCmQ6EmgcEcWaoB2X5VTLzLQUwwBGKjwt4396AxngMdE5LlsWQUpDKceMI0isJELzu2pMhAb0A&#10;B85iAyvg6giXqJCebs5IAO2YC1N2w5a6RvDtpd/Qvt4b6Hxtz53EMeFzEGh+P5sUNopwjuRLjoCf&#10;I6fS2lDNg6+gTLrFCOkyj62yei99yn7Ahkv8jmug5Dps4hPiyHptBG3ny76XDNzS0mHGhsdMY1WV&#10;GQW8mpuaMAOUz924PiiAh1ubTH9liektLzKTAz1mgtKtp7zQ9NSWmJbCTDPe02l6mxtMeUaiKb+f&#10;bcYJ0OfPX0DF/MYCWiZhJU3NzsPs+pIbcglwZpTyb8BMT3GjwlYaIXAXyUZLyyvWcyulxK+AHtje&#10;1m4qKK1T4hJMemKySU9KNuVFJSY1MclEh4eh1AozMWEhJj4q3EQGB3KF4kriwDjtCAckJR8m5063&#10;7HDaPG4ykOwFoJ+2P32Yfs3PZCSGWcCGBywev3M7TLLTSZOOuXuBL/90DN5L/K+aymCyMObttWGU&#10;0uEEMMKFJnpiK/sySurk6hISnUhpneoPNjBKRTNqeupqTFdJsilN8TP1Jfm8nivm4bNvzNwKlkTQ&#10;TKcAoqTmGgGU6ud1F/IsQPFlAD+2Alal9ahGRSi/RIzR7HgBbbYYWr3draanvdHUwLW+dvkiJTS7&#10;kwDnfvkLuW3+EmDvl2iyAeaQF8o3+j3ahi3fihfU+0ov/A9Ch+bAGwGxzrEp8xCYzAaYWpsZ+5xB&#10;mBDB6xOJg4wPh10IuI4H9/FJEok7TEBbwFM/pi3huMSkRAeZ7CQyNO/7wX9IDGECQzkrE0bLgePw&#10;ZisQ48mSsd729L6XTITbZZMaAFMR0CvmHoaABLefw2mUQlSqt04xZjpFqW1rSlJ8CF57q2SuSvM0&#10;zbn+ppjgzUc4kic1GIdoPlVRANk8mMD0l580mVyA1oN4H9NYEGlaiyJMWzHGExwEudG41TBOEjK9&#10;6ggnljSXCt5r2NzcZG+LPeyoO4xpPEGl5bhwHVaWv5ezJQ2U07wNfa/KW3nj6mMhxA72N/E9YtMC&#10;rpKXLrE+AnnbATnpQ9BwQJTgzu+Uj5XUQ1t4cbfLaR+51UVOTe313Qd/VN692jToAInEjh7kOIyX&#10;A+g5ZbYtUsd51roIZMvKyTQtBIaI8cq+XfS/LdAdJylt2yBcKIDHAK56ycCDAFnLc5RzDbVmoLrM&#10;jNZXmYXxYQK2i3KxwAy31WDR6QAAa2VJREFU1JCZC83c8IAZbG82dbmppjIjxVRD2n/IuGnlOX3f&#10;sy8Q/j+kNFxEmvjUuobJvIPwfJV5Z2aYFTP7nKN3XCHYx6gEausaTT3leyuSun6UO8UFBaa0sMhU&#10;IHCvBVirr64x2ekZ5n5GhkmKjTWZySkmjaAOxc3C9+49Xm/oqcFBJikpHkFIFlrbYFDvFNBJrHfR&#10;rD5ISTCBzMaLslL5R3qZWIeTJs/jlMn1PI275GU2NOAH7XfNVAbhSslVTSZWADdF3DYtokqSfbtA&#10;oLsAstqTAbNi7U1darCZ5UDq4rXtamgyK6i0+jkExwg2YQDLCEBm0E9PkElnCMaxKcZBvOa6xJuW&#10;vlqjpVmAxdmlp2YUoEpo8xQl9TI883nAr2nMFLp7GDUNMeLjMG1C8XTzmo2VgbWy5B8BrAysAP69&#10;9ich8te2wh07tgNcCXVmBqzF4fTEWikqYcMusuRJks9ORkWfw7baRdvmyL0ZzahTxhK3aPPEANTu&#10;3gOMmmwARx1gACZFBJggJippLO5LCPc14RgnJkKn9KaMlcOlluUdI/umUj6nBClAz5lblMgSIujj&#10;JPpgP4ApP6x4Q5gHp0KuiKCv9bh2mGxLgAdT6qLDjsDtszjGzXQXhZq+8giTh+Irmy0ZpeKeZ/mb&#10;HHTZAeqR6ZeD6ZMjCfxob5xFk/24vLjumfwET8Cr2yDSbpTbt60gtgJYc1yVznI8uKJymD88LNgH&#10;x0a8r8iGnh5OyPQY5fB5F+awsn/dQ3b96L0/Iis8g5TQGRCMlA/RwpU+1RZu8wmCTzuAd9Iry4kg&#10;wM2eE++Y5S5wjFPyMqflKbK3I6DDNcCtM5Y5wGcM4NdZZfk5+hiJ9c+fYUsbdLhLqJT0XI9STlfW&#10;kNm6eyxtaT/jii7NgRlfTBJMrQTw1NAwvWwP/W8DQBY98DQ9GqXadEejGWn4XwE8iExuoL7cdJXl&#10;m+UJGFdNNZQq6aY8Ld5UEBiTw0OQOVYsLbGy8CyZd3p+Aa70F2aEAB5ibDJM9l2idFYpPU1puExf&#10;qKsTkEt8YJXXQzyf1uZWU1leDtG/yVTzXJp5bhVoZ4vz800uVqsPsnMJ7CpTmEf5jbY2MzXF5GRl&#10;ovIpMFWMwioI+jKyVQkHTAFlfun9+6CU8HYTY017Q7XJibxnsu5iKRtI9mU3UjGe0KV4QpezTqU8&#10;4BprVZSNr5nGUDvTTE/cEutkOqFW9hLAXWkepj78uukqTAPAWjbzjIe6G2tNJxhBOuSdbJh488tU&#10;FwTw7ENKaDzFJiS/hIE1BDHDQqTJtDMAVKMAiwrSxUdfWN8zRbBPk6kfwTNfQIs9Q2ZW/9vVxt9f&#10;kIfGuNa4sA/olf+fDPyb3wiRfsvKwH+E3PH+B+9bpbTmwWJifYD7xoeIET5GfbQD+aHolJ/DuNqE&#10;SOEIB7882ALQqN9Cx+sFky+c8WMAkwxb1tC6wbv3gKMQgdAmLtTH5CRH8b0OJo6AjyRTO4L3HKdi&#10;1I4tZzJsXpyXxUW2QTdwhx44PsCBbHydoD3PfPcIpS6HQcBNE+PFZk7Q5VCCUDTKzHA3elc3QCpb&#10;U0TW7Sd4B6qiTSnYQwmz+CxsffOY08d4UsVC4hBNMh6AKzva1WRHuZo8iDjpuKRk4qCicjqMryf4&#10;O1qzYbGyVsks+xBiabn9nWLmepCg0i7gNMYrNgBKRymnb2Ow7sgfHATrKpLy2A87WJnS2ZCBZb5+&#10;CyeN6/Rl9vhZ3aZPvc3Pn9Jybf54Cc3lJ3QV5G8X7n56QS5Sgh/EmlNWsGJo2QL7y5TuKE73n6Ln&#10;/BgT+cvws4+i6NhNn3ySAD4KtfIQKONuVmKUVZaDPndazg6DjHXaALB64StPwt3tamkxc4wmhvi6&#10;SugBAnhphizBTT7d2WQG6yrNo1kUS01k6tpKMwTaOt5UbZYn+dnGKkputhbeTzE99WWmj2AbJkhl&#10;x/OIcnoBzq764EfPnps56JrDzDaVhWcorRcWmBVTRqoPXsEwYBxWkkpFgW39AF5jI+Mom2p5rjC6&#10;uFphdrU0tpjCB/mmgrl1RWmFaahlvsyMuRJig4K5nDJcP1NJKd6IdK8N1Lubn03AEUNkkqq8NJMe&#10;HcBhUMfnG0xJvBeGdlqlQvYleEvYkVRCIOsq9b1iKgJsTB0ldRPAVlOkvWmmJ+5EYtiV7kGffMMM&#10;1hZaKHEPB2NtViJrWvgZRhVdOgSRWC49+drMP/qKUvgZJfOCxRVXyTxBJrYyL5l2nPenZsm4j7/m&#10;wMN7DBtfvV159hcIIDC4mKm3tTXRRuSa+rIS/l9NJImr5vvfZV+S1f++Yi0t+53QaDLwWyDRq1e/&#10;TRbG7I7x0fuU0h9A6ngPcf57yATljbWbe3gfmfIk98hFMB1bpiMumEx4YzLhDTnDBx5+NAq5WCqV&#10;EALWgR5X5op+jI9iQKHTYkNNILuJHDCiiObz92AIynnjCsniFNs1k8PpoymZr9FO2jICvQWJI8Lr&#10;BlxkJ0pagDKyq65UHFDCKJP9ydLeLLYPBwWP9LxukgGpkjAZLBSRJs8XBhVZlIM0wd/WZNLa5AEu&#10;xnhiwkBvnYYOO4bVOFlIOhM5fOP5P+YgCU3DkCEMgokzYJpQ6IxwAC2PG1Ap6U0VwPsIDDFUZFGy&#10;g75Tc+GDaDHlReTjA9jiD70s1BceNKgqWdaNUlmfcwG4OriPtReUJefJqregZdpC1rDB8O4CNEld&#10;shvZjQvBbcQMDgzMtYRMrpJHcBrcT+msQD6No8I+/ILehk4nC9Dr2v0LxU22oRs4Uffz+3fzvMRl&#10;vY9ypYMM28j4ZpD+twMAq59+dIRAaattoAyE0NHSQBDWEMjtVgAPE6TjzTVmornJPJ5lnksAD9dV&#10;gEqXmsmuNrMEQ6u1PN/0VZeaDnrjyb4WU/Ug09SSJZaWl9ATf2EekoWXHj/m/edWrysQqx8AZxxp&#10;3UOCdpLyUwG8QC88T0D38/UBvt4NWq3g7oHor8DtIDN3ECQDAHCVbCrQVcfzbiageziI9LaD9qCR&#10;EryZzK23dSDrzSptIZK0MLIaGugyxSnhxv/GCVMFMaUN/XI/WbMMIkZR0EX0vwpg3rIrqQSnyjLW&#10;rFT6XDA1ZOiGUFvTRMZtjLhu2mJu0QvLYscRxJnXk4qiOCudkdqA6WssN4NdXWYa4GmZ/ndJjiZP&#10;AKEIcs3DB7gmpiiRybQjE/NkWua7eG7Ltvfhkz9z2OnQ+8IK4kdP/2Iek4VnFxdNbTHtRG4W5XOl&#10;aQOFPgGu8d/+63cse6Bfo6r6PWi0Avh3v3+NfvgVC5levZqFY5TPG7ikKPoAze1WSEAnGDeKdXWb&#10;++4G4hhngtMZqaon/HmROXSpdFaZHAaz8CqKI63ekajGHwArhJI5EgArEMahF6V2gCt0YdBjLdG2&#10;ReQfhiWU+lLxkm0BcF3h8NuTXDQfVjkdSeZMIXClDArD7CIERDryLoYKLpfhLEMppryOAFjMICAL&#10;4txNcRLUViYCMWzRiGEUlU9QZ4XbAUzdpIyG4xxgR1l+naB2N6mAXikBBLKfvZXhwwlYT4zeAzEZ&#10;cGD9iiNCi1VnCWAtc5K2cjtlyI4dn1srHc8LNCLLajbsDUIqXnQMJ5U/Kw6lCAoO8oXo4YNk0AHA&#10;6RRAlBacbSR4ceiDaXUV6uRZypgLINAnML/bi/3OYa38lCUJKLQ2jR+CnH6IMkWbC89jt6kFTwrg&#10;NW+8Bo8VxwXcCz7HyeC9NW8CZm3DmVC0uM24P2Qxxum3buxenBw6ALDGIQp0olVtLK82szNkWG7m&#10;LkrtCfi8i9MQCmoZE0ERHCeAV2boiRvrvw3gEjPV02HmJ4ZNGz2xkOqW0kKIH71A90mmID7CTIwO&#10;WwSGR89w8VAP/PiJFaS62SWfG6L/Ve87z+fUB+triwT4KCX9EBlagawSe3xs3HSSRVUtdBOICmBl&#10;58Z6sisuFS1YzfRAEtFhpOytSwEssKy2rsHUEdhdXUMEyTKgGiObzlbTDjuql4OsODnZtFQ10PuP&#10;mrIYX4L2ginUahXtR/I8Zwrpj8u9z1oBXBdsYxrDbE1rlJ3pTsDwjpK6GbBqeZqWYZHMSn8+TG9a&#10;hOY0ngw2NAnC/vzf6GGfAWR9AZq8jBiBv40SepLnIsveYdw+J+c5xObUGy9bGXgRu6L5bwN4hYCW&#10;THMcQPFBapIpz8tmNIUIBWxiN+yo737nO4zMfoCfN35YzINf+zVm+nhYrYFi+SYss7XIAXWIa5XK&#10;TkaT2wCu9nGv7kT4sgs5oHj2kqpeRYUlpt9NgtkJv2cFaTBKNi9cY9xQ1+lzp6ky9fVAT3pTfw+T&#10;FBlg4hgneZC1fUCAQ+FBa4GYA1avIlNEw0fWbFaBe4fEcgdes6voj+hy5ZoRyqhHbCkv6JL+9M7e&#10;cvNwYocR7YcPSw+kIIr1YWQEqp0H+pyD6X4WfXECZXUWIFYq04JCMIlMyunSRHrdaBBx6JI+zKOD&#10;WaYQAJgWyRw4EPbWlcN4SCP41+PFI2pYdZoAloXJLmVg1iYeZe4qfvR1gKTbGgVRVmtrgjOonTYl&#10;nAVIcnfFIQPlkQgcNxE/nEeEIF/oUzCuLiPPsuWFvEAJchiW1S6sR87zvgJ4IxsZFNzWzhj6Ys2H&#10;jzMfPiuzMJBVLYV6lz03v/zZD+EYv2vpNN/+I6R2TtsdiLpP8jinjh026WnpLx0eCNgeet8WxkkT&#10;ArDqmkxnQ7OZ5obrrqEc5iacGhowc/S3Q5THA7WlZq632zxagNoHP7qfYO2rKTFLo0NmGhCrHVBl&#10;lCzdWlVuFifHTDVlZBFWQF2U34v0wup9F1fkpbVkBanmzsrCCmBlXPW+CmC9L2BLpbXALaHUKrWn&#10;mBP3IwboJSMrcBWsYwR2J+yxbpXbfF5BK2Csl68PiJrYAdgmKZ6CGXS7G91tHzNWzVanGeWMM3+u&#10;4QAY4/nX8bxHKNW7aRPyATuKvc6ZIq77bmxtcDpiSu+dNtWU2DWMmZrDb5qOWEfTFsu+JLygO4pS&#10;zcI88/JhHpPRWqb7FVa1EOQEmsZo8xxec4BQi7iXDFMm9zPjHZ2GhYVh/uQ8wgYcQMcI3kn64+FJ&#10;jPMVvJTbM4ya5lZwBCWAHyPlHIYhpwxfAq21tamOLFwD8LTF/IyF3b/46U/Mb/D3+hOGdpsk1sd5&#10;Uv5VG3DZsNREgJ4K4B2MjXZgpbOdQF6PUF9V2jm8yS9y2UDHvXTyMFtCTjF/Vw/syD5dwFcC1pvx&#10;pzKvlr/r/WgYZrGIcsIpq5Wx3SF3xPiBVMMiPIkQX/7OYkSFeygrYyOFGF8yQw/GO67ofP0Andzx&#10;s3KWLBZ9sCMezq5sVvBghdC9G4w7CdxoL1pPRkPqVzMJ3CSIH8kEXgC851R6Zs2ESwGoSmDBJTMT&#10;DsF4wREa53kmPxdhMV7DIceDw8Kfw8INxVMUJbkII4l+jiYjFEH/UUZIJ5gBa4XFTjLimTOnzV6C&#10;ygV43RZ0WTItbWjTrM6ZFYo28m5GBXQL1Po2bCwRxpVFDwG1n6UMPgfwpH73LL7Ncig4SblyCd/d&#10;o0i3DoIwn4HWtlem79D9LjDjtecx1PtKn/kZBmB/eO2X5qc/+j42KG9ZJfP7LGHWGOkYANZxepKj&#10;B/dhFpCIHWm35QIh8Kobe5YRAqW5ptH0gEbPAcIMQujoxLNplr54lgAeIICHGirMDCOkBYFaZK5B&#10;MnIPAfxwghkmY6VuodQEcGcTs+MJAjgzib4lBFAryYwDaD2mD14mA88BZilQNc9UcClDTlBGP36M&#10;aTy9sQJYX9NbBeM/gljBNkEWVgYehNzfx3PX+EkkEP0OBbmy9Tgo9iT62gHaA1FEexEGTDBX7QXN&#10;1vy5n2pjnLHWJM9Bh8TgGAcSLUKM42lGFtFmlq91NZSznZDMe/eEyWXdSvatw6bA7YSpoKyuDUCd&#10;xPrRDLuDINOsHoWUMMhcdgJ+cxGo+NAQvPJu8ccHzCSVxfLDr6k6QJCZ786tvDB9sKyGCd4xMu4I&#10;JfMUQTpK8A6SeScWoFnOIjdc/sIsELSzDxX4oPh4cz8igJXNC9JTLPS8A0ZcdXmppdP9E5apq9nv&#10;+9brr1nuGXvhD4jfrPc3E8zbUBJt1mIx7sddHOabUCB9Cgr9Ge3VcQhF505hxkgAn+I+uXKGUSRg&#10;rDvAq8CrS3zejb5WQXyH8lpls4ArZWcPjBcDyMQCtKII5NgARDrMYO0JVFeYWBLXS9J3j1mvI6oh&#10;FwJXrhr2CB08+dwtymwb7mltE3QBtLqJ6MEHHrqCO5RZcZj7VXraWwQxO7juXbXol4kQOgLsT7yc&#10;BYMsF8TfJbsydrpxBIOAY5bdjjM6Aj9HYgxDPZFBUoIgA9mfgihy2jjx2PH8zoKYe2bVQfqPowTn&#10;HvbQaDP6RVg+x0GjFcC3cMkQQXw/5O+LZxhfMCq6eRXGFYCVHaMnB9hSNuJPi4iBleYl/hhxUBXE&#10;Whq1mxL4BAF8GKPrXbz/CSqZ3VArZaatjHyQwLdjtnsJ14RNchLE7eDXv/yp+cXPfsRc8Cc8NsvR&#10;OGA0HtjL9+5H73nkwF7WoKTRD3biu9Rh9cBdvD9K5mmta4ZN1UMGpoSurbMCeEHywv5uApqArSs3&#10;E7w/Q3B2AxCNAGB1QRN8SLYdaKc8ZU6sUrtPVEsyd919hA/ZKaYyKc50kNWWHj+yAKx5+txZmF5T&#10;ZNl+ymAFZD8eUeqD/1cAw5/me9T7KgMriIeRN+q5KXAVwMM892EIEPoZodkjzGAVzALAFugzR0B4&#10;ZdAnC5sxrimQ3i6yssY2E4BH0wvLZnb5EejuV5TR9aYsIRjlFUh3Q50F0jVXFMCFJohdDpiM27Cz&#10;XI4TwBcI3mumClArz4n+mcXfxZRz45A15gGqRgdgrMkSlmokFZeVltZGen8yKADUOM9pivFRL9l3&#10;BHR5nGw7QuAOz7L1AqBqYBLCy/QjDoLnZGKyNX3vDME7BwFkHmP9FWVg8Imy7AxTkp3GvLwOgUQ5&#10;rdJ6GGr4H2stKMKEj9jx+wHChU8wI/iUANa+X+EsspbdjMuGHDc+xlZH1jnyzzoD9nIErEVLBS4B&#10;Yl0mITmRXFyZmd+hBz5Hy3aLPdJaKpCRGG4SKJdlqhiOtl1XIiW0DxnZHZuocOSyEVwelK/nkGTe&#10;YZND1D2yKD2tJ/3sHUQK6n99CKoAgC2pjNz4nggEDmmssnHGncMObytlXGXn64C0/g4wFCm1owG+&#10;kgKQB+IU2sJct6Mkhh6Yvdi2GNdxSaAfjpmAF44bytzBSBmlUgrTvJnfHQTfWkKIGBDoeC87E082&#10;XrWboD1B1r1647o5xVu5WxzCFcPNw9FcRWKocdEhzOKcIGlcv3bFcsqwpTe2Z14s4rhWjO4HKd6D&#10;gfZlTjpZdV4niLUA6r03fgWLhQwOgKWlUxshkMudz4b+eA8AxCb+Qdssz158kCiV3kaJ8r3//l/N&#10;j//le0jmXrUAqy3Yhn6EGmU9sz8Js4VEK4ClPurAFLwPzWkrveMYAdLK7LWfYBqF+9wDettVXWvR&#10;KAdQ0gxRrnVXUkKTVaaRFXYjROitKjOdjJJW6JEHOlsouQlyeucZFDjDKHDq87J4kfNMeUq86SQw&#10;JsjUyrILlK+zkBZUQgukaqV/7WEWPU9ALaNgmqG0nYF+OcV4ZZb3FZxjZM0hAniSEnL0WxKIymdl&#10;4OkZOMLqaXlfmVYBO0OfqZHOqAQACAVGYTVNIQQQ2iulzwSfk4RvElR3Hu+vBdw3R6A89sA46+Cg&#10;qoAFprFOzX3QZCcF8GGT5XLSVABq1TIjroDoUQ/KWex2kgMqgKpkyRp39Xc3m87KYvYsXWDFioMZ&#10;pYRfJHtO0/+OqGRmu8UA/e4Ife8U/e0wi+MGIHmMzFE6z0GRJIhHeTs6x+vAz81Tcs+LwWUF8F8A&#10;wJZMJS6W+RnJKLpqTD04hRwytNNXAfwufe/H9LsaC22lxZK3lVapHARo1R5fZWXdC7ov9u9BIENL&#10;dVwTCqi4B+mRz8L+O4k18XnuUyc49Be4Rw+BrTiSjCKwekpPijYZydHQXLEJigmyxDm5GXEQPtxM&#10;EO4zyr4erPe8jluGDZnWg9JZ2dQNqqQ7AJKbLWJ7hAr+ThcRO1DawvYSQh2MqD+Z4Iwk49rjuOHF&#10;7wiU7JXW0JuDwe82iqW7100+IGNVpp8pQcJZluqLOZ093Or9ZFn40KDQkhoGEKSu0D9v4ouVQMld&#10;ez8MjAOmFo+TDKiVxRw4hrI+GLbXqgPwca/Y4m1FAJ+/fAknjEMEMHt2mAHb8wJs5pSTAPoO5bPW&#10;m4gvbc/MWAuQtQvJhp72EDtpjgFY3RQPVWsjcLO8CCi1jsVme6zdqZt4+zF+uJ9au5I24uL3Mf+o&#10;fZRCJ0C61eO89iosHNwkvvNPCOC//12E3b+zTmb1vvIz2r97l7XMSiODyKgIS8DQ2dlvegjiZvre&#10;cYKiBaBHpImpiQnTRW/VT4/8jGw5Qnk82t5qBhkrPZzBz4nycJD543BzI2SPWrMyO46CqRxSB2Mn&#10;RjLKvgOtjHqKoVkieCjnZusjwzXTVz9ijDRPAE9hBaNZsDJrCwHcL84wtMHHeFArU86h0pnm7QKB&#10;OC6iA9l0mP5yggys8lsAmEplOVxMQNNcIpMqcCf5HZP8nEgSDx8zS4UIMYZzhcYzmrFKfSXBwLA4&#10;xjyGTAdkXC9+8hKHSyVMtKW5SdNQgUoKE7opyBQNmTEm/uo+k3nzgClhVlzued6Ue1wwZXcvmvsu&#10;p0xHaa5Z4PEby4pg/kSZh/OIEFrrzAzgnea5D7/6DzLvk5c9r9hXZN3R+admYumFGSPTDkwS1FN8&#10;bvG56aOk7ucaJTuPQwSZeUQPjARxEQ2xFcAwuOoYkSmAW5BklpcUWg4ZMm/QtEGHtmxv9L+X9G8P&#10;2Xcz/a78oLez1GwLrho76Jn3Ya9zcM8eyD60VajZTlClaRJyinHo6aOHcDS9SPAeo3oEb+F+vgQR&#10;6A5cBXcW6qUkRLACJtykoHWWwq7gfjLzX0Q7UCsFYt2Fp39Vtje4ZyiALakfrCrNgJWFXbDsDbt7&#10;Db+svVjuHLIcMwLQCXtS/ko2GASAdZuVoCqrZYMjMCsIn+kwgrM+N9yUp0KDpWQOZ4mcI6oxiR3C&#10;pULiUIgkA6vflUIpkOciwURZOrJeiB3uPK7fbdbdMFbKj+X58v2rDh1DIXTd1ji5upizCBu00vEk&#10;Ja0CWBI+Bc0+7D0dmPG6u92x9hcpG5/iBTslCSEl8ibokCqH90GF1J7Va4yFVCJ/jipGwbt3Cycs&#10;Kx4//ONr5n12EL/+yg/Nu6//ir2tH7E7GK40ht0//9G/WNe/fPc75g9sSDxMyaQdsEKfD2Anugci&#10;+2cqmSij3LHtaW3phBTB/FfrOcjAA6iNukBsh+khF2fn6OnazAQI8SPenxsjuACvxrgew5Ee7oLB&#10;BW1SAdtNwC4wA26DLDEEc6sTwsQ8399LcLeBRrcW55o+2FvDHAD5yYkAYuOQ+uECC6Cy+le40BbQ&#10;xBiLIH0KWm0FuAQQBKSApln4wuMy2iNgZfKmLK1gHyObKtinyKZL9JeLUA71+Rluci1fW1h+BneY&#10;IGHmKrR3ggDSfqd5WE6D7HwaRUw/y+hGHONxvv4Ine4SmVJGBgmUW7mYL6hvnoD3XRHP7qIL202e&#10;yzFTSC9cCuWyCKO7PECaXoQKsxwAQ4zTdJj16iBjZFVZVWcefvF3etf/YO6tACbjY4KvcnmMAB0F&#10;vJpE4DA4Q/9L6TzK4rgxldIzj8wQX7M+JuDnKPHnn/7ZLL/4i8WdbqQ6qinKB7toM+kpiRb1cQfB&#10;qeBdCzlDRuxy2NDhvR365E4Z223ZwvubybyyX4IDDRNLnlkH9xPE2olFEMsHWh5Yl5iKnCALb6Xc&#10;lkhGIge5vdxFcx7CFCUzNQZNewDkmQRT9ABDeuyPRaGMpDcW+rwHj3H1wA7MXD1QM/kTkHfhNauc&#10;vkcPeufKARNLtnSEwnoGR0k/yukggtyR3vQOyLUPB4BIH3KXlDl7EK9xMJcfWbY8I5C+F871LRZ8&#10;H99Gpj5lHsT6wNSi3Kf8FilEJJAAglNIdjTeV9lRHrQzqI/onTNxWSlI9LIonWGMrFYdP4mZ9VUb&#10;q4Q+ePiQRRKXXY18mOW/fIARkyiM7mTfmzeuWXNhJ7KxFphpbHQAoGqvnDT4WPtTTzHqOQAquAnE&#10;eQsGYB+zS+cPv/yhWbvmNfMpy8PfxodX28w3skbi3T+8Zu0m/g397r/+8PvmJ//8XfOj7/031qSw&#10;ipR59FaQR53CB0DJVTpt4B+sFZNXrlyGa1xl2pn/DnQzawWxbYeyOEbw9tEPz9BDzpOFp8l4k3xu&#10;mffHKS0X6b+GMVybA5AaR5E00NpspiinZ7nBB1uamRXDlyZLrzCG6qC8E4rdjARxtIPszffmsP+n&#10;g4BferRC0LAwXL2tJIyU0U2MskTrXKGcfYgYYMYqsVUaz1vBKRWTsuHktxrmZTKTMqvK4inRDQlO&#10;uWKKBDHJNa3g4K3mqTMEqYX20mvqWqSv1NvBUbldLH6785jgJ/M9IUhkbNBdW0Ql0UEpnWPyszLM&#10;MwL7QTAUPJv95oHLCWiXUC4RqReCiM4gBZzRdgqwgabSIhOPN1RLVbGZg7jyEP+wRYJ4BGBqZJoZ&#10;LwGqAFYGHuZz44s8FwCrQYJW5fTMyldWcA+qL2b+OwLQNUYgz4BIL/LcpqkgGutqTW1JEdrtLrzF&#10;g63R4cvA/YSg/JiK7CNKZ/jMaq8kWsBGZwf2ubLUkTOHWFgytZOxu9wqdzJOUsm9n0SjINbBfwxO&#10;g9w4hNEoeCVTlde4G0zCtMQIXpMESucYU3Q/CaGJG+AVSwkgINnBYTiBwZ3sYu0AkG5RSt9mfGSH&#10;c4bDRTjnTmRHyBphoPT3sJrVPFYKJC8ytQ/kDVFd7ZDUygzgNt7qcplUFvbhe3zJrBUZQaa5KAqw&#10;0ZcxkP23rCq2lyBMEOClKzsKcQV9dzAmk4moqcS8kvDfEw5FMHplCRl86b2jPaFSXryEcMDmijl+&#10;+jTjox14CrG8idI5ECqlI6OjkyDFZ8jI123oezGR04Y4N4L5NC/K5wBVO+E2S3RwmlLmCGDX5yy+&#10;WvcuBuN4+27C7PpjDNaUdbdogyBrE7WEed37LLD61U8Rov8aHye2DJB1X/3J91Hd/Ah7mF+YD2HY&#10;vIvx9kEC9xjZWS6DJ09A7EeNchiU8Ry7YisR0SuAuwGtNE+tJ4tMElDdjJQGGc8sMG8cpRSeBCWe&#10;5/PPHz2kryXIcPGYZZQzgxZ1foSSls+NkZGH6ZMF/CzR56p07CNgB2AJtZORhUh3UmoXQWGshNix&#10;CJ1yBjG6xkdd/K5RCByNlNF9WKUq+z7DCGBOZa3GPMquBM88Mrq5BcZMlKIStD/F1naKwNTeYgXo&#10;FD3lPIG58vxvZDrRD58RxNz4lKiPnv2Vr4skQd/JW33+4ZNvCF7RGWetufAs5evwJOg4KPGTL//K&#10;HPoJpgMtSBzHTD2AlGa24+id8+D5xlFOZzkcMTmUcTWUkXpeQ/hSleRmmiXmwEWUlwWZ8ZZR3fNv&#10;/hMW1V/NKFl2aIrXkENCgTukLDvzMohnHn1NWc37fM8UwTzLDFjfp+w7QbUwADqtoF8ggGcZRTUA&#10;MDbDputhJh4bFWn9rzU60vaE9RA1tK70HWx1PkQy+AFG9R+9j5BhMwvsQKv/YWYne1kF7n4qxi30&#10;yjJ8V6WoTHyBhHMRJPoM2VhGEdfBcnSPSqmkxfT30+JMTWmOKSZ4c1lAEM9rEsKhpT3BHiJ/3LhA&#10;Jj5kbRj0Yo6rXvc6/ahQ6ACwAV945/4g/vLGCiRTRgMmRTJykxH7FTAgbRy8SSZ3ZymCtgveYAvh&#10;vZsXLVeNlqI46LoRpi4vxJSk+ZFZnS1njdxYb5NF4Mr7KjcWHjyBHEAJrfLbE2cOTyjHbvwdvrjB&#10;ukEm8WRU5YYl9Ko9qF0uktEOU0qvwyBMHrzyxvLTiYTPs2SBsne9SunsiC+VRAUOmM5JB3yA0ZEQ&#10;6EO7tkGT3MD+2PetrLoZV/yNnKjvok/diOJI8+Ez/CEH2We64UM2pr/1a8QMH2HA9hoZ+VfmA4y2&#10;P2D+++Hq36JO+pNZr8VVAFb6h8iV8igl0tmzmANQUm0D0Lhx44alRGoj6/UCZgkFbkIGN0U27G6A&#10;+MDnF/F0GqKU7IGUPwXi++Qh7CHQ1XG0u71sAXg6T/Zi6ZY+HmEJ1zQuFHPMg4egT3ZUVwJ24eEE&#10;2WO8m4wu0IseuBJmVm5SApl+ABBLwNIEhnrdBNWC5X3cDalEGfc5zpYLaGplDi9nS21HfIax/ALl&#10;8BKZaA6G0vLTb8yTr/5OEBOkfDzLjT9FED6m31wkOCcIiFl6TH1+6Qk0RAJ7nOCdZDWqvm+eoFl4&#10;/GfGMtp/TLkO+2lchAoOhDl65wVYU538fXNj/SaA3qwQpc0kmuaZ6RFTiE934qW9Jtn+MJkWpRFg&#10;VAvqo+q8DIgvtBtICXsopzUqev6X/4SF9Wd63ydmEIBqiGBU8E4z59VbZV29P03mHddzE/uKqkHP&#10;Y5S/fUJeWfTso7QF0wTvApVHHeBiB+1KH3TX9OQknDj+wHaEN61s+0fsdN78PQ4jiPY/JHjXof19&#10;F7cROVNu5P78iOz7UsT/8tqq3pg+WfeGVpCeIrFow4fUcrqkPNKCs9Oo4GQUcQc747zMBFRrBaam&#10;JNukx7GyB7aVHzLCAFBqH4AnN2u15zlrM0MMYvoo0ONgylXRIyMAosLvIsKHA+17+xQBZoPG9zrl&#10;LdLOm8etjH2aAD6Ote81AKyztJmneHzbk2iS8bQqTQ0yJYBXVTmBtGskhOxQxCiiRrqDQnuQedEZ&#10;U557wvwKoIQOcWGxAgBYILNsT7QId2GcBTsjdIDokRqEoH/PQfoHpGqfk3nXa88M7giya/WHO+qG&#10;2kXcZrli6CTzuOvM7l5pfy++tCmBeLEPMfUWeRLhbC9p4FYQRe0s2sAY4DMG8UeRDjpBoXTEGMAe&#10;Fov40fu2brDYVzux1NnFtZNgfZcZ4MYPYVwhgJDp9seU2Fsoxa+wK1hWP/sFdlFivceeVPvblHjt&#10;UAob20wPjKY+et02SA7jw5AcCOxhZsQLKpvJjl1wix8y33y8tEQfC3caL6xBhPvP5vErJihHW5El&#10;MlJaGBtD94prR2mx6asop2xuo7SWoqnGVKJ+6mnkBoeyWJyeZkY5GGbn6KUp1SWqGKIPHgMlbmdl&#10;psrmFWamcp0QCqyVpssAQV/gs7WCGGCJbKZLI5anX/87mfjvBJBQWpH9/2wF6xdf/0/KZAU69jUE&#10;6hzvP/7y32FB/Q2wit9LUE8TKCsv/mbNWEcIliEojZME2Si9s0gVCyC/T3HXrC/JMWkgmf2I55Ng&#10;zjXRz6+QZYtxW4mg/+rsgWoKQixrnBECt6Ewm9evyYzSesxQKbz42//Fc4NVRVBOUBWMUdoruy6x&#10;U0oUSwFaE5TKc3xds2BrfMTfMjA+b5nZ9eEK2snrNaHXi0plFhS6FqCtBTFHF/+HXFa2yKhdmVfj&#10;oz+yMUEA5lrUR+s+ZJcR11pEDDvZFaxgVjaWjY7K5430w9u/pf7uofo7RoV2BQKH1GySpZ5gX9Ih&#10;Wjrx6c+dwpOZsWcclsiVZfdNyYM0U44/WkaMv/GjLPVkpag34getE3WTzTJ+VnYAUWFk2WTE9+Ge&#10;V609RpGeGKojIQwEYxC9MY5xTjhjnkiokZEg/C64UPrZY8QOkeMiO7SPYzNlCztMC9E8IYCEsZoo&#10;mcAroxeuexBuWksTrOCVwkhldDZSwfRQd+MtUzuLNqksf5USHMUfZBFXVqCGw45L4mApYgS1asfe&#10;PWb/oYPmM/qLrQTx/v178V1m0MzuVzeZp0O0OA9b6zynl1ab2HC6aV+NkOkNoMO7AR8O0IdsIXAP&#10;c9IcsTaj06vit3uRtY9X6Qc0VrqMc4QWSWmsdJKZ3Q5cKQ+zV/gsDpYCs177xU8I/Hdh2bAylKwr&#10;yaIjczyRR44ASIjqeQDAQiW9q5u7qWbm2waQJRrlABm2C9VPB8E4icBgnIAe7u6m7+23rnnGK4+Y&#10;yY4hYxuBGz1DoC6QYZWBu2pq4Pw2mqeL8wBa+D4BZnVTNo9BU1zEtaP2wX1TmZlq6vJzKMERIEA8&#10;aIHFNQ0dUwEsJ0yZv8+RaSRrFJA1D6lfmyBeBjBEfgJEu5m+/Nv/IPN+zUVGVRATsF/SYz5hV9Mc&#10;I5elb4P4EbTF59/8Tz5H8HLNExwLfO3pV/+DeSyzVZWpBP0cme8RPztN/zpGv6xLzKchwK1hSvc5&#10;svw4aPkwBgYDPNdKdL1CfocsgsmgaUDiKBLIMJrqFvrSdrjhMYxREvFh0goVPa9nPI9ZwLQlfpdY&#10;VuMEsIJ4AW70AsDUmNoAqoh5gnyUCmCU4Nbz6sULa4CDrRX8oKsXEYYUSACN/cybK8uKoVHWmHaA&#10;woL8XFwmESaseRvw8ncEsvpembC/BKp0Se97+BAoM+tVdgBmbqNK3M/7e3bDIAQE3cZKlc843D9l&#10;LHmD5KI1PdrIIAB2P9XhBdiELloUT/+bDYDVXFNkSvJSTH56PKJ9+k3+Xh9HFhXAY7jNBMUdJlY8&#10;YyV3ytRAF+a7KIFi/cjCLhchZdywEOE4XzlFOsJnvonuF3knZggprGUNJVMHQqf0t/phHFcpw93x&#10;wrrDkkCBXpILFuM7lhrqZMozA8BVZFYHa47PFST6mwcJftYoKQIhhJsNxgCQOSRiCOf/4o63+h32&#10;F/sSzLE8bnYYTKyf4kW0npNs0+bNnIQ4+/Hi2EPY0DpPgVnHAY2kUpLw3wlbG1tM8DR72y1nBGRd&#10;Ys+I7CEmjeZ5Wxmyy3HyDE4Gl5AEXpFwAXPra8Dyl/GCPsECZJHJP3n39/TM61F2HLXK5x9/jw17&#10;ayGos1B8P+XHOehwJyjTpYbSc5CQ/wY7aq9g03P33j14wW30wPg1MUIapAfug2pYy3ItZY5xrl5E&#10;A0tQF3V1E6Cy1JnDWnair9caJ/UwZhrrpofGwWOZ7LtIfzjZj9CczNDHTb5CL6xxUycSvjqyRENh&#10;Lj/bZfJBTasK88m4EDNgX0n8rgAWaCVzvSEI/pOU0U9x81igD52lJxZgpfflOf0F1rXzKotFMyQg&#10;5ugRX/C5JQJb81JlYQW2yuunbImY5fsUwApkZeenX/M5gvflJYLFn8nEcIwJHgWwsvAUAT2gshoG&#10;1QyBn/8gz1qu3crfVZaeSRZup7+d5hBCSUT/XIsiKi0kEAYbdrC8VhKCiGiyRC/7xV8JYJ7jQ9RE&#10;Oij0OBP0tiJm6BoDFVevq/f1tRFKbFUFfZb38wh7kTj0WuFxi/fc1oijZ7Upgp7ZwseiUhaBRsvv&#10;6vXfwMLCTuijP7GsjOBdS6bdzH25gWz7HqtW1gnc4vPKvtu3AVoRyFp2toPg3U6gajb82qv/ClPw&#10;rLnM4S/Cx3Z40hdlFXUBI3Zsi+JYRFCM0iwHX7cHGbGWgD8lkuUEGLknYLMjS1ln/LTuAESFwtJy&#10;uYJPM95URal+5n4ca30ArrwxdE8NcTLpoMHSA0fgRultd8ICpaTbTQ68RQY+adzx0XI4K1YWVrFa&#10;hUKfHMbsVmtSgjgUhCw3FsVaB0IsWbwuN9YUELwZOIhIGqpD1J0S3g1GljK33CntyeQuGGpEwNVO&#10;k8MI4Naqf/o//nfzGv5D69evt3yG5Px3+PBBhPnOgEWUrpQgB9Hviu1yC3Dr3l03Ausgul0sOuk9&#10;dKlXFfSved5hcarJxCcxuNtFOXxArpOUEVdA9a4ixdrHNsFNLC8WnfIasPtlAvuVH3+PEdL36KXX&#10;gWrjmA8NcztjqE3Yztoiur4GF/sEmfcsvlGyAAq1/KAxcwfEaoEHPAiZY4AAriOAR6AajkBLbK+p&#10;M48hSIxRvvUBRlll8wrEe/V3zHO7kOhNUWIvCKlGcdNL9l0A1Bql51VAzw/Rz4qVxCy1k924w5Te&#10;/YxXavNyTD2e0AOYBkjEPgCpogNjPQWuACwFsaxlFjDAe8xI6R8yO81vtcTra7ZBLBGoAq8mMH/T&#10;DHeOGexzgnhGgnfKUfW4M7x9prKbMnl2RWU0tERKavXCupSFxTUWaPX4y3+zgub/ycIqq1EI9QJq&#10;Cf0Vu2sECmcIaKg9m/I6YZulhoSYXvr3JTjOnbQLI6P4ezEb70XlNc3rVKUREiX/l1YAk3FVCVAl&#10;6IBQIKustgJYAQ3SLDbY/yeAmVMP8bitSAdroKg2ELA9VDUlD1hDChOrBYS/lRamID8PscIfMPTD&#10;RhbZ4Jo337RK6S0bN2IC+CZ+WH9E94sGmMD+ZC1jJkpqIdDrmEqsRQusLLuXLPsOOMqr//pTSuVj&#10;uMSw7Jv7UTPhW1SQvijnwtmrlQOBIxsmVjoEjow4ek9E/JlxwWjV0dYSFJHY7dy1QzYIl8EOiasN&#10;LCpnHCozwl3Jjn6UuS5WwN2P8UR95GDNb+9He/CxK2+hZyJOSMZ5Q5c/7hqa63piROcHm0rOHMqs&#10;99j3q7eVmeHICl+SMzLDPFApBaJW8jO5AFoZOG0k4XkVfc+ewwHtMkHscvkE+5UOM5ZS6X7N+loS&#10;iwZX/egnPzZbWIq9Y8cOghfggKx6hAx7z9fLmgdL/aOZ2uXzZ6wx0sULZ1iEhq0OGXInZfSnYs1Q&#10;Ru9gO+AxEMFzEEFOUoZrW+BmzLR3bfqEj6G7Hdxqju5cT3O/EU70Omx2jhhPGCeff7rafP87/5v5&#10;9Ss/xnr2c4zeARvOoelEm3mVksENC9kb9C6nIKkLid4BLzuETfAK4A50wI01kDfIgD1I9OoxXR+j&#10;Dx7SJjwUNU9Ai4cYG41TKg+ho332GJIB6HIXWbUTJtYswf5EbCqkev3cvCPMeh+TmSYJ+m4ytFDr&#10;EfrmcXylG+iNm0tLsDYpNDVsp+9hhcgkATw0NIHIoMMC1TTfnaTfnmRGLCvax8+lf33pUqFgl63q&#10;NGW1dhUPjmHzI5ok3zfMfHgZzfFDyu5hzXstxJlSlD73BSXswqNvQKjJwlYgqx/+DytTKwMrcBVM&#10;KqUnyIYKJs1qp8j4gxA/BkGOFwjygYlFU5n/AKP2SN4fRFCQY0YA3rS9UZsGiwuyTBAkhVhGF92t&#10;MNiwxXnOAfKVNlRAsZymTF7UPJfHE79Zwf2QsZeCWZcCWI89TP89w9d7R2kxqH6ambfXYhjYA1W1&#10;HuZbWly0KeP1a6mr5v/XAqsu2bzxujjQr8PGejnbVT/8Pm6Uf0AD/AYrVmRq9/Yf1xDIH5g1b72F&#10;vPDXZg3A18cE8HYh0CQOUW+1gvQK2XYfAS2FnB3Ba4+5RDg7ugJQ0yWE+Zr7yWRdqJTxiBhStbM6&#10;wsck4HueRCkdimWUq/Z3oag7RdJxYFNJGBI+BZ0ojipxk+EkpwQjQfS8YZm0BzOKk3Y3i6Xpoa4X&#10;6FfPkB2dEDK8FDBoDuwLjVIfa6tgzD07+uZb1uy3LDUENRKi/nAOl0hxov1fGgBQVudEsTRBlYEf&#10;e8dwiQ3Hw8v9KjY7WALJF1pfi/BgjLSWfmMXLCfNf98DePqYPmI/Paibt7s5f/4cjBhokliZiMAh&#10;252jAAVH6YF3E9jy1/0YtHkrrBlR3jQ438Juo88Q5cs2ZzOjo/3bsSVhofHuLR+ao7vwvDqxk15j&#10;t8VyUU/8m5/9s2WJuvbdN8zOrWsp1/EroveOiY3EPvaOuYjjx0XKoj0gjJ/rUKBc9w8MsNapdBLA&#10;EsEPkHG7CahGxhMCsgbkDQ1ZYAmkeYjAHoOUoDHRE5REMnrvJyN00IctwN6ag97YhUNGN5S+fthX&#10;jwnA7roqsjS9bnmJWRjl95HBK3OzAbOyAB3K2PxQQP9WhxaW4GeG2qXVLjyXJW76h2wamKDvFF9Z&#10;NjQKYlnRKkP3Uepr6dcQHlJjsK8kUuiH2zxAHz1CED8GvZ7EzUIOFprzTjBOkgTv+Vf/TkYn237b&#10;96offcQWRQXwLACZsrACWBlSWXgcMEm98CiHwcA4s2ey5iI/o/68ifK4b4TDD753H+STJ0+f04/W&#10;UbW0wVFOxLfJzpRQZmqm/ZWWwnFpTatcNjQCe0j18BB7nEe4Uy6LJknVMEOALz/72uJJj8AYmyFj&#10;D1JCD4E9NNLntlAq18EzL2VMdT8VBJiAVlB3g3QnJcRSQr+Bze4ay9T9A6pAyQlVVivrygP6LbKy&#10;svQaRktrmBm/9QYoNSIXbTIU4edtxlAKaFWCZ6FQHiMDC3F2wWzCw/E6jqC3zT3URpGIFUphXT1I&#10;i2FMFmfSoVEmh/uYTBwq09lIGKa1QaC+MVjLeoH8KpDDCJIQ8Zptj8KRvm6NeyRSUAD74zQZjEgh&#10;AqBLYgO9jac3lkwwAm2wSBpaZGb1sg6U3wBbfva43WAX6+8EVRW5Zh6/L5rfVQDRJi/G27ruR91D&#10;egio5e1gaX99AcWEPPsDskV4OpD9XXH+oKrAJ3rVho2fmc82bbQ8d1f/8U0sTF4zH7Ki8TpN/5HD&#10;h+lFUIMA218g855ltqZ+Q3tVteF8PejhR3CY33nrdYs99e5bIMksPlbwHsIP6wSihVOHxJUGWf7k&#10;bUZHH6DFxDmBBcensJf9+J3Xze8QL6x9bzXcVQga9MOn4UnHJ2Dexl4lVzf6EFd7c4Z/hriwByGR&#10;HGHO5x/wMoDVAyuAh1HxDFD6yXh8hlO/D3VSP2WxrGW70dDKaXECfvMKnlYdlMSDIMrtFcgI4SUP&#10;E/hdcKQ7+HiCzDszOGgacavsQAjQBBNrngBuBpUWwaEiO9OMQBhp4P0q/KU1RlJwqgduBxUXP/oJ&#10;AasSehTKZDcHizTCI9IqW3tz26xLNrQSOIhHrc/38n0iXwjwWuCaIljm8Z6aJqPO0id/+Q1lN5lX&#10;AvkllbLyZyaw1f9aQUzGUwZ8zOdkYSNmloJJJe0QmVdvFdyN4AIFIOm1lLH3oM32QKSYXZoDsEKP&#10;DAHmIeX0gmievAZSQT37kg2PZOiHVAfWEnQxwzgYXrD4bY6g1YaFeUZk2pW0yCEyzTzZagt4/rKT&#10;FUbQRnleyQaMGmyL8tPgZWckcWBgYCAbX8g0IRj5vU4G/oDxkNq390kICuh3yLqvY17/+9d+RcAS&#10;tNqZtIYRJIG7lgSxgUnFLubAWoa3+s3fWVjJZai8sniSZ7kAKz+yboSMKPBzc2P3VyhL9TJQl6XF&#10;BFM6h5j7EDqyKaETGKulQqkUDzoeO+UYHyf64hvmEiiyP+BWkjyYsdDJxWBOl7JwBplSYFYi3OQw&#10;aJCiP8rM/d6No5TOZ63NDfduYubIcgMHZIa2x8CAuPfVz8pJIxNL2IIEXyoi/LDIvsrIqdjgqq9N&#10;hrwRhWBBjh4uaI8FZKWFeEDnZAcTZgNhLBoUKq1eeNUWtr+9C2DwPibZGxgjfQIv+TMy6ZUrFwEJ&#10;dpt3Vq+hF90AOs1+VBA/bUBfR9n8CWoQXQrgTbyYn0La2K5yGbH0HszAZBl7lDLkNNsPT/LE926D&#10;Wokzx14AruNsKd+OwOG3lM1r3viN5axwFEvZi7glOLJ3OCIihP3DGM0z93Jg/nWIkZW2tWsebcuM&#10;OjEp0Sqhtbe3gyDuJasN0s92EhyiUQ4DwIwRICvyI+b9Ub62AmDzdGnRQpoHyAqdlHCPQJ4HuMG6&#10;EDRI1DAFwDVMgFYzNqrD6L2F3neGXriuuMi0QTxooowewrInDyCrgiDvA+EeYXykPcJt9OPjvC/7&#10;HZWkg/xcG6V3O5f1Pr+3hYOknefYQUXQSWkvqaEcPWRFqxJbljSPyW7/oEvK9VH0yYf0mk/FYiKz&#10;ilopJpbsbR5DBtEM19LeqqyVcRylswQD6rclvB+R0J557bhIIFQgoxA7/J0lKA83vRxe05pnI7ns&#10;7mxmhBHK4VVqmlXB8Lp+/Rd2JTOK0u8SELfMfFkjsRdf/Y3nQOblkJjj8VbIvjP0+OPQJBW8CuIB&#10;WgQtm2uAHFOFw0ljdRHZN96UwwyrRSzRSA88OjiAD7k7+55+YK1SeYcE8qacOH71CrPg1+iLf81I&#10;6TXIHGRjAlfmdTtg++0W9wCNua5zZ9jEwBqefQCfLlplS8Z14L7x5uB3oF+UE4eE+1cgU1wHYY5E&#10;fZRDH5xL8OYm0A+zJkgeWMmU1P70loG0EN5kXwcW8J2GBnyDflja3njcNWLZjhBPwBYg/ijPDLV8&#10;sqQwuscmBskFY73trL29ysrO0C7tmAlfZc3QdZw8tK3wHOZ4jrCzQtEJZzD7LUz0QTATRXDeIYC9&#10;TUV6mFVWp1GixyEXjEfzK0MAkTkUwKH06iGMkKLY2a0SOg6zAcZIe816WC4bIYhvYrb2EfKtozT/&#10;1/Ep2rYVtHgtImoy9EYI5mK+bBTdjSBW4L4FUeO9NX+A8cJCMrlqsJBM9jj7Aa406z2McOHQrs/I&#10;wMyXUSFt+uQ9NhT8jr56HSfqr8wrP/sBkrG3reXe9zxcWIb20rzd2dkBuqYdiPMZuNn8s3CtlKHd&#10;WdBwW8ZY6WhW2xAy1FQ3WmokIdF9ADJDBFQ/ovhpAkiLqefJAktI/qYBcBYo50YZI2nFioQKCsxH&#10;84gE+gl8bqY2+uJlvmcYsKsNUr8olJ2MVoYhG9QAWrVUljFTLUIkUcfpjScVIxnZ40gtpH1JysIT&#10;vP8Yy5leUPBuxljdPKcaevF6fkZUzzYyrwK4i9/ZprIeJtcYz3WEEY+1gwk10xOWqz0kWMSHVkDL&#10;rkaXVp+qhNW1JHEA12O2R6i/XSBb63rIYy/KvpWA089OElDa2zvJz1t8ab4mc/VW+voOXDlr8KxW&#10;AI4yq3Vh5mm/4z3jC7unk0NnhWD9GmN7ZWAZ1s3x+x7x+1eYbz/keoS8UI+1AG1UGVpLuuUVLQtZ&#10;bStUBtaalWr+/gaEIkU5KeZBZjIEihIel+oG5Zf2V8lS9rv/9F/Mz1CgvQIX/g/Yyb775utk31cZ&#10;J30AoLWa/hjePIw/MfL2kETkAX0NX/GLLCSzRbLn5AAVmOftiyF7PKiyp8gY9vSciBNcAKWkBfbS&#10;4jLKz1Bf3CWjA00ye78S0QTX5KeZrLhAk8n6oCDsdLzQ8rox9rnOBMUGMf1NS++7Dd7yTmtP0p1L&#10;RwhkR8wf0gE0Y6xyWtY62iwocCqIvlgrRG9CfdQISZpiR/AeH8wCxJN2OHuAzIlRYCR7qB5Emsb8&#10;KPpnN5xQ8XwmC2eCQmeRnXWph47xum0FbyqLBZOxx7X2BPMYYQRwOp9ftR6SuA3MJimRtgDPb4bR&#10;chXFkZu7s0WrfJ3Z3CcM0rdRRh+G1rheNp6UzmskviaA33/nDfrh9WTcz1jVuBMx9UEr2+5FoH+M&#10;kdFB1ixK7C+HyvXofT8jiDfBwvrVL3/CCfsqZfE2Y8fg3c/rLoqnmxbyfRDN71UIHJe0L+nsMbjQ&#10;O+i990EogZEFGp6cksJscdjUMQvuZ6l3Yz3bGAgmIdBNUCUVwEKlh8iKz6XRhQPdTSZQ9n04jdYW&#10;dHROThlQ+ZamKPNApacYIc1xQ00zqxwEHW0iWPX1USiGKqGrQEtbYWg1cdNn07dVkYHr6bNHoCi2&#10;QuBQySnBwjI3tTjSzfCqm1WaErQt2tGE/Y8IJ5YnMiXzS0P6EcvdQyW3Algi/QWer7K4lEa6ZNU6&#10;TfBplix10hxZb0nByvsrZNzHz2Vdw5xWdjcElvX936qUtH9I604UyFMEl+UkSe+dh6dYLSthOtD6&#10;Tj3U74cxhszyLrzeKxvXmtTIKA6J5+xT/g96XUzspKgCiFvhMZ7ImI7vXyRwVwjoZUgrEkLMEsDK&#10;1HNWAGtv0rxl9t4KBlHI2CgnhR1UZGItlGuqBhBEXz3MPP782dOsj/kv3Ge/ohT+vaU8W8f99SHS&#10;07cZL66hLduEBbEWwAsolW2sZrs2AEw3CN67lJPuZKYEgtDPy8H40BeGklG16yic3dbaexRFiVyQ&#10;FW+yoIimsusrk7fZjJJ0leUmmMxYPxMCs+ku3GYJEJQ95boRIAURKz2l+XXFneOqFhJQJdqfO8jO&#10;Ikc057lkXryvQKR1ScMrM/crLEPwu405PFlb2wSVdb3I4i64Y9pzUGqFaEGCj2kvjjMNeRFkYm/G&#10;e0GMoQLwj3a2snEalMpgnDcyALiSA10p19lMyPMJwDNaa1Ui6KMT+f2rTsKFPn/1qnH38kQXfMqc&#10;ZlTjiFGdj+89Yw+hY8N62Zaw34gAPgoa/SnZdy0Mqw8paUTeOASz6hQG2qcIXl3XYIso46oHVuBu&#10;W888DzBrFyXzJsQNn364Gt+jV8zPf/x/Ykz2BrxV7E8wInPFpkfqpyuXznOynoX6BvuLlSq30B2f&#10;goZ2BFbNQUZa+xBwJyYlWad7fT3qI3rQJgzd2uH9jtEL17PYbIrSdBQkuq2m3rxAYid1jsT9rQSi&#10;eM5Cp0clAQR9nmA+LNeOaQQOHQTkHP2f/KTH6aFHyJS9BGAfVMt2srHolQr2/LQURAK58GkJcvGv&#10;oVAOy6GRq4eKQC4hjfzuOp6L3iqIrWwNaDYEyKYAH5ObI0HxnCXk84yRFLwCv4RgLwMa/SOAVboq&#10;mNR/PiVYJR/UpfUkyoIKImVFvb8s03X9DoJVYysF8LA40GTQIdEZAZi6qA4q0OP6OuMGAYniyfPn&#10;JiM93dzH2nZIO6YsdH3C0id/8fVf4WGr9wVU43fJYvchq2Z02GjpmwA6jcum4YXPyFwA0E5fs+bj&#10;9PSDVBYy8MtBxVWGhU59dQmVCwch1kYtAIWdPFYJHmYXr1wDd8EylqBdR0/7HvfWMTS+qroOg30c&#10;hsCjQ/zQvl2I9rFBpgpzo1QOAJ29R8AmsjEzNSkU8/wgMrCPCbjnSKZ1xevKH5TZD+linIkHrPIA&#10;SCrMioOBlWJK85K4khkrBfNaIExgrec9yBfaTHj58OfWcu8oL4zqCOCXml+8yrXXC0+3WxCTbiPq&#10;j0EI0laRZvIpheP8b5tklm7rimaum8hmB4n/Q2Fe6XcEIOoPdWHzIeQOSQ5zmANXZwWbxgcRCBwC&#10;CVovluzFmGwCNg9Ps9RgVwvs0rgoMxzpID/rjsJJq0fLUsNgazG+imI/8H5olGcIYi9/X3ObgD17&#10;7gxcZ3vEDAEmDCTYnvettYzMe+WZtZ4XWO4JkhAegiZ5CDWSel1l2iOojK6D3J1jlai2L4httfq3&#10;/2qJ+T9a8zvz+qs/AvBCTvjazwniX5h9+Ghp4dRdLD0DMMmT4ukKGyJugnZLFiY3Dom1L2PKfRTf&#10;6EOwvCQtjIuPh9kDkwgyx4D20ALAdHOjjMBR7gWYmRM6DJ1ykOsFFjhjlMniO4t1tYLWVatCBtEO&#10;90DpmwD8eoJTYjtIbCcfd1Tjf0WfOIrAoYNRUg/98gAlpwK8C6eLOjKzxiBVEBCqubroZQdBbIfI&#10;NvK0qmP+rJJZN2c91YDeF81TGxoGmTnP6fDQlnuJ/slkj8lwL/78V2sHsSxXNVJSMKsEngUUUmYV&#10;l1piiKeg1E8IYgWtsq3eVxmrWbKCWrY3CiCJEMQCU1+tEl9bFbW7aIgg1AaFkoJCE+bnx3PGbI8K&#10;pIJeXwbrS2AEj54/s1B+9fff/A36JvpmZdslDAM0r156xOsJp1rXMoj7Ip9X8MrvWQeRVtBoR5LW&#10;iXZxWHVwCGYlJliqqKKC++h/H1iG7vWw2eqonOpaAB97R9F4x9Gu4TjJlOFDhP1/AtgU+27Xt6tB&#10;ZWinVbPXqMxu0Fq54ncVSpa9DEAUyVbBlPhgU5SbZGIBo7wZB9kyNw1ij1dmfCjAFUAVlrKegEGh&#10;3k4mSyJ+VsZk8jMZZN/MWF9rE0NmDHNZyturJ3Zgm7PD2k2kZWJSGYkH7ciysmtMSWyO76FHPsbm&#10;houm8n6kKcAQMJ2SOCPSw6RHsJKFXUbR0CLjCPAUAlEG7AHIDcNc8aEmmOPY7FCc5G+V0H21aaaS&#10;QFb5rIDMgsSh3UfJQW4IJOzoqx3xlHaC6RXA96lf5nkiisiN9uF3BBPACPrv+niZu173mLWeJIDZ&#10;78L2v5jYaBOXHA8b6yqzNsZAzF+FAsu/SMZiWoXyUswArQ1r2O0YuB+h6T9O2SzRvrKuglbI8yno&#10;kvtZO7oNEsEuyuu1qJG2IfS/CVXNUU6AfnetAPag/70JaUOkdI0ELiCcOEL/ewle6zEy8C6AMVmr&#10;pGB83gZwpdFNo8poKIxdWK12EyRDUgfhLDFEMM9A5RulrF5ZwDeKHnSazy2z12hhDNCGjNwNMLVM&#10;sCori5E1TKnbi2vl4tS4qSl4YGrpfSsI1iHmww3MgAvxccpLT4KtRGBCqSxle0MDPV43fOgu+kaZ&#10;touwUI1NTJ0IIBptyZuLBWgaISnzrhAA02TJOYwGdMPres76FmUyBYQCRFlYHyvzKRBVwipgdb0M&#10;6KdW8CrrKruqRNY6E/28DgFdCioFmQ4EXd2Mq9SjToLM38/JsVa81CHqmObwGgQxL4QyehErpJzU&#10;OA4ONlDwu5Rhn2Bqb1nqYtinYNXzU6bV79Zz/0fW1apQHUJ6rDFm2wMAc83M32s4BCupVKpB+asJ&#10;Wr0etRykll1uU7upAYhsbGeN6fA0WzAjLOmgPJ4/RU64jTbsEEu4r8CFd8Lf6iqGdHYAUzaAUTdh&#10;TAUHuFnBGh6IlpdZbjrKKi/QYy0uy0pH40vprGBN5+P7iSFk2xB8oN2tKz7Mk4MlxASBCHsTXArc&#10;HOawCuRb2LXaw2l2QH3kjgPHPTYMSgvsAjNKK0dvkYkvck/fJvloe2BDQaIVvDEEbRYkjwx62vv4&#10;VUXIXhZAyxciRxQiiBAZsxPEfhwGaWRqKZNGmnNRJkXiG+1kHRQJINCpsKxSCGBlXzGuChOoLOi7&#10;VV7n49OdD+GjKDHAFCUEmFV3WK7syRqPu/fumlOnMANDyBAU7GcSEuOMO3TKwwTtbkAD0SXllCAE&#10;+nNQ6r0E7RGCVX7Oyrbqefdaqyg2W+XyBszZd+PCoey8dyvcaMZGWox2FAT6IMCWPatTnIDC7ZBu&#10;xSVEmei4SHphVpbCZd0Lm8v2ynn63t0WQq3drrr2YHInu5Wc+7mWqV1ney+9XC1ByknPDdFLoIzQ&#10;Z3bTu86ShSfk20wGmEGEP0P5uohvVg+yQ3Ghu+HijkIkGCPwxJEe4/v6uKHHAJ8W8MiqKy5EfZRr&#10;GgnccYwA6oqLTR52qCqduyAnVBY+4Ot5lITFlIYvWUX1jEYaYDlVM5aqJKt1gHArk+kalaUO899l&#10;ZbJvs62CTDe+ylK9VebV11aevjB/JvuJjqmvvcyugFXaOWRZ7WhF5/OX+4vJ1Oo7FfAKJhFDdABM&#10;Mw5SNuyn1x/kIFNADcq5U4cNlUJVRbWposSXUb3cOO7dcTJv/+z75joYg0r9L/8MbfMLZs/0ttrK&#10;KCshHRAKWj1HPXerfKaiGMdEcBI0W4+pnVEaofXSijRD3pDjRgMHmkQUI1QxvdBXeyTf5OsaV7Vy&#10;yPWCxEsEUl5WYVnl7OP/rDnuTe4Fm4sEDSohO6R+rlAdHZmJ+rJtwYO56DWAK2XfsvxUVtKwA4mA&#10;jQ65Z6LZJFFdnsXqUJaAYQsU5XvHpEYgEqA0jSYIwkGT08i6D9LDTagnPTOMKn/6Tb3NjvM3npTT&#10;zjCozmPhep01oSqlPXDkcKYP9maOexeR/23K6OssKHAm06eREcszI8m+KIqwhM3mSgtlRa+PNjWw&#10;Z0k9MqtQJFaIEgEEe1gFtrYNdlWl4rsWwUyYoCVb69LmwUyV0gTq/WhvAhjUG3RaWbowwd9kR2iX&#10;ko8poFde5ezqam5RJh8/fgxD923mCuwVAVghof6woQgiglQ2nDsZ/6gH1SrQndi97iMbHuN0PAPy&#10;fASIfKPAKQzZD5F9N338ttkJDXIf2XY3bhz7COAjiKTv0INcAOS6CTXsJvabDsi2wulNwmPwm2Yd&#10;5w3tW9Jyb97asWVdtrIfv89skHUsb/7+l+YnuFVqAXQpK0pacMHoYaVKVUklpfMwIBaiewAn7bG1&#10;5sHcREKQeymdJyhdvwAc6mXtSg92LhLqz3+7H6ld3lhk1CFI9z3woKcAsUagUw4RfI1kWWVkuXu0&#10;kT2aeNxWMqsYRVWUgoW4KwqhrgKxboQI0opmuBryR1U5IA0BrQAeRxWlPlll8xA98iw3vjKZspTA&#10;K2UyBZ6uAQ4YLcIe5FKgKNspgEWoeAEarCDX9+lzuqwszaXfp6BS/zuG4kcBpIAaoLfvhajSr74b&#10;4K6T6qSdA64TA4RWuNEij8zjXy2f7RYAutToaNa01JsR5JPT8KItI3ueg57LY2bE/+/sroyvx1ZG&#10;n4Cyqr1RCmQ91gCP1UL2bYc6WZCZQvaLNhX5Waae8VFZYQ6kjmJ42RWMlvDgbqwGM2g1ZWUPEM2c&#10;sDTgR/Bg83RhcyCuMK53bDFPvMjBfpr3EbMjMvBlTU8YPa62L0SF3sXjKtQEgNbeRbVzPxWeMxZC&#10;OanhBCsGBmSycG+Q3Ghfk0W5HEsAR/rcxn2TEpogjiSYwylxg+hVdfkz4okniHzgLCsTnz+0Gakh&#10;6DIEDx88qDxQCGnx2D2ALQFdDufZAQxglU1Jm89MNw3aZSqUyzB2CacwHoqE/CGTdyHVKWRdodYR&#10;8KIlYMgkU5ekBZqmwgTEDMFIPoMgivhaaqQ0rlwOnFw2KtZlR5nMEBdQZwI8kH1YkD5KGWU9ILhX&#10;ubi5mGuMjLbiSbQddtVZhM8Ck1zxDroMpfEQvldSEJ2m7r9Cf7uHYD5IibMHi9i9EMnXMQba8Om7&#10;1r7gbZ+xZAq4fxtls0rn3ZTJQqQVxMdB5k7xO9SzODGMPos6yUPLipPCTBJlm1+gr7Eh655GwylC&#10;+hmIHVpsdoRDYjuZfQsHwlots8bg7kE+Yx1uwG5GN5UlFahthihlKYFBd4ehB6qclrWsAKgW+lqt&#10;WlnmY/Ga+/i4lSB7ugzJg/62jyzUUlZqxgcRO8CF7iELN/LxEFlCHOpaAJ82KJrdoMrtlIMZ8bE8&#10;ZoFpgFmkBWOFeBzr4yopbNDUdhDwdWRkrU/p5gAZ57HHAHMUwMMEpubGCgpt9FOgKmMq8JTdFuQr&#10;TYDPEaT6nMZK+rz65L/9/T+tsnaJg2hRQcs1IbSXA0B9rrKzAlIz6GGBeCKSyKGE7DbAAdKv/UxU&#10;Jj2U0jOU78HsLc4vLGFh2RfG18vHZOC1rZWguXl5CAweQNhYokTXwaDnw3iL75PJ3j8ALO0GnmBE&#10;p+AdgTwzRi89qM2GjKR6uVqgoba21FPCRpr7zFsrkO8V4IJRmpcKfpBlSrGyqSrOMsWsh/EHjDoA&#10;uec4a2xtkAOegJThghLNBeaR2iwXDn4HXCLvQiMMgYwhC1it5HGBnOFJUHvQ2/pQOp+H2edMUsgm&#10;oKMphd0Bi1KRTaYRXPGUojGUu1UPQKPJbAVpYWi7g0wcn0skYKN8HMjSnlZQxwW5QKvksSirHSmd&#10;Lx1mzxKjJV963kBnG2sFqBZxq7S+e50dwFjTJlOWV2ZHmxKNgwhk7U5KAkkOYy4chim7lnTHYe4u&#10;Y7tU5rzSEUfgqyXD92QIHOp9tS4lj0NG72vmrO2DNTnRpuF+NMHqSW/sYPGka+mFyxTskcgJr7Ia&#10;9CDUyW30tEcwW7dhR5E2EioT7sJpcj8LxySyP4A17CWURTvYb/Tp+xDM336DXvgTStrVEMqxiCWo&#10;9xHQB9EIb2ddqOWJhQPH228yw0MiuIdAPrD3M7LvCZzz2fdLb+HHHxcERJ7ACS1GjuSLrnduW+YB&#10;21j8vY+e+gQluuxCt+MHfAog6zBWKQUFxZb2Vh7KlQgYhsjAHc3tBOEoNErcKuEmz3JzySOrE7Bq&#10;njnwJMHZSZYcJsv20O+uwHkeonzuJyvX4OA4C+OqGyCrhb1EnfCiRymbh8i8tdzQzQT0QBeIaU6G&#10;iQrwAcV9ACpdww0Qb4pZEVKO+V0T6HQt+4q6yPg93LwdBIsonvKrFqIrYv+IiBuAXQKDNKsdltMk&#10;gJNQZ4FACtYvUCz95e8wr8iwT0Gon3HJXUM2PbKtlde0tkDMWo4gbJygfdBbyRn1VhTIPtEzebwe&#10;javIuCKLKHibmUFr7DVNtjyyaxc85Eyz8CUUS/jcWRlpjAM30C50mhcvXlil9QoBPDM3w6x6nPEY&#10;0khlXZ77Q0rqMVqUUQ6mcS1Ph9HWq22QgIW6WnjdmjnAapinZ8RGMKpJQ8HF68Qe5nrM9qpLkWiW&#10;5VCt5BofAEytqdUWjrOQJpzsL5uLZw8xIjqDYd0OsixrROAn38HRwoYRjqxhNRrS5UYGPsvkw4NA&#10;9iOATx0UHrPWBGE1kw8pIoc+MYzs6oMw3pl5bBSgUk1hIv/vJJNNv6urhPI1GxVQdnwQB00ojCwv&#10;k4K4IIxSN5zRTQQltrYR2gJsubDULJpsHgpDKghU2PPmWb4GZ0IrV1AL5VHeFlDq5vG4BQBM9zkM&#10;ssigpWl8DuGCgk+ldDzBHIplrN5PI6tGA2qJrKGet4B+N5ODRAdEHEGcS5YtTWb1KZm9nGydH+8L&#10;c4s9T5T7KSDfq05iBXsIfe5VTr6jlMhauC0Hg2MQM5RRt4I2fwJPWaDUWdBlBeY+svAeMvMu3u4F&#10;fd4OSWMLQSsK5VbWiaoHlgvlW7/9OQH8KgG+ln/OHgbu5yCYH4VYfoNhOswXnoQHqFxgIDKs5ARr&#10;ZYuWeYuUvg6T953cUEelTOIg2QcaeZBeex8odHExgQJwpRK6mv2/g2Tg7jaYUNy83TCIOsnOMjzv&#10;wuyul/nrAtlhGHudToKun+DtYlykAFZp3KuFYyiTRJlsZPVnKyV1C+MmZWCNjGoRALQQmN0okR5g&#10;8B4Z6AeKWkKpWQMZAOYS4EwdJJBm+rxWfn8bB8QovV6Pyvlv6ZLTZEplxlG4yNrmJ6bUCln1kQAi&#10;wCgBUkJ7LcoiQod/+09D/8leYo1vKIn7KH1bYYBp77AM9OQjPc0BpTmyMrvcMbWfSSDZAKO0QQ6N&#10;fkpnmc4riNXzNnGYaZ+UymeNeQJ9Akx4ZJx58ff/aQo5tH7/6g/NLaqizNBAi5ml7Lu8wkpVnE1G&#10;APlGMfpboCJQWf3sSxRO1uNhIQQZZnQcJxQJQDj0utiz3CA8gJ63DNS5JCuFfcvpVgnd1VxtKovu&#10;gxUUsUWikI0aFZbdq5wjt8MTUACrxTp/+gALz2BXcW/ZXzuL+T8UQqcb1uaFcywYu4NVjbf2/ZK5&#10;HZH8uUIxFI/Zh1HP0V2fGi9mpcquAqUcGOWIYZVIP6wMW5QRboopn8vIljn0uzmUomkAQ8XZ8WTf&#10;EL4WaxpKMgAw0/jeaOvn/AC57E7vNpdYaaL+V+X0Xea6bpT1jnheedMzKzPnElx5oMuFrGnNTwi0&#10;AjgHZLs4hf3PlMwxYmrhuKFLoJUcOGRWF8EMWjNeb8py7T/SJohYyvwCFEqSF9aShZsK4lEwhVni&#10;hyT/Owgi7M19KJirTmB1c5o57kZmtB8wNP8I8/XjIL52LIS6jGXsbuiRAqOOoeHVWpQzZMQTIHB7&#10;mfUeYUXKLmSBH+F79TZsmfff/K016/2cfvj9t+Cx/urHDOX/SEmM8kizMN9bJgG0LpErRB64PBF/&#10;iOOBgcy5QgOMLX3vKVROmwEyPmWYf5xS6hgUy73MlHcCkm1jm8MBFE9VVZS9OFK2fRusolL2Q60c&#10;ZyY8DLFjhEDWsu0OGFr9bDB8DNI6ggeWglKjIs14V6YxrmNk1AciKgtalc8NRTCt+HoNKz+HyKK1&#10;ADBVuSwOY4tDF0SQgsw0ExsWzMwZex0EDcks5a6k3JTSppU5cTfZtxO0e4KMJLHCCNLCEeavswKd&#10;yLJzcJvl0PGQIF3UDJcg/TPywhfMW59//TerVH4Cu+rFV4yVyKgSOog73Qxy2wESLu609i0pqLUJ&#10;4h+mev0g7SKHKHhlsqePtRVRq1jEtdYyNL0vYKmTDNlNEFexR8ny6iLz93IQ5D14QKbMYUkaC+Am&#10;xyF+TPMcZMhHb4v2eZQgHqOSecxYbpFVoxMcit0cCGME+7BQf0ZSvZjm18Mzb2SzRR6Bm8+y9HaY&#10;V/m0GmWIQQboiUVBbayBRIIYpBtBhS1jIVFx1Sppcfx+QNBbmLedIaudxl/KDv8n7TTS6hNtVND7&#10;tjCwPCivvdl3FIj4Qv5V8ZS9Clg3OVkANOUmBkLOuEFwI9+7e8tkRPniaSbuM5I9vlaYgpxQ45jk&#10;QLYkZjAezCE7Q3ChvG+gMqivyDPVKvEzY00096jsZf9hcCeW1R2olh5UBiJ75NCrplCix5Lhi9JD&#10;TBEZN5fDQX1xBofGA56XQCq5bkQSvLLQSVVPy8cKYpXMoaDTmvXKyC6JPl1Bn08ml45YrCwxtOTc&#10;EU9W1qoVzZQFZq3atuF9dvb+DkubVy2nyEOAVo6iodFr2LC3VxY4xwjU85TPNrIpodyRnayALX1N&#10;wb3uT28y811L+QLlEq2vPrZGSJs+RBqIxQinSTg9SSRPPIG6PTct2MSw18Wbk8YD+pqPD55AkNxv&#10;2l0xGzAEWAMn9gPWRwrEOszsV0G8jyBWlr9w9oxpJXA1gmjE/0qWOo1s9huECSV3ykntqyWA5xRA&#10;fCz0+SF92jg3bxc97yjBu0TGWOQaY4bbQtB2EsALfKwMXJ2Xy+mchfUsmURifvbzdtDT9tAPq9/N&#10;zUhl1tyGl3AWVUQE+tY808+N3Mvv7bfWrGDjKjSZ2e0/Fn/JC+sRQgPZ53yBA8dTZHpPv/o3PveN&#10;+Qq2kxQ/MmafBcWdkAEBSG0DM+cagLNmfLxkuK7Pa5SjHcQDVoCS8UDM+9Al95KhB5ht6+Munkc7&#10;yG4Hf5veb+FQaaB/1zy2i6qgDgR9iIBNSmPnEeV4EeOyQiqaxoZ2+upHppkMKteMWbjjU4zcZqlU&#10;RiGwjEBB1TXJapQRxnCTfK2X39cp9J5DoQdqZiOm+BLsC3G+n0bQ4rHVXFFIFmaTBq/lMGh/EzhE&#10;N5LObg6kXtoSD2b/q//wWyx03jYHaMPOo3k9g5PLMXzUbsJc0voTlc/a+qH1n9o26C1UmmVmLnw+&#10;gACWWUSEBVQhSKB8PkmrZofW3Bs9bgZBlMzIKJTyNBSgK4BSNRIOcSzjmgqIE2lksQwQ3eyEEAwL&#10;ybyY3bXVF9MSFWDyl4IyK5nWKQEJore1jUEA1lUqFZujOyBWnH5pOUtWFmfaGVQ8igDLxBanGLKF&#10;gjiO8Y9622xK6RzmvHHqtYmFGJ6vPp9P2Z3Fc1AJrSuew0K9bylZPBtJYYT6Z4ghysRZxE4SBBF/&#10;WocgDO8CqQxWKdi0s1e0x6344W7agAPgJmxtQJbVw2q7wlrsYD8nGLfTJ0u0sBUq5BZK3ANb15Nx&#10;8b7CqF1z4A0frIZ59b71uy7DsHIArIqN4gXkxEvmicbxfhJyqRAady96AF9KaG+0jfdYQBUdE4KR&#10;3l3zOSOr37z6quVQuIUeewOPs5uDYTdjq82U89euXOFGHeDG7GLW2kTp3M0oCVscWcuyklM95zDB&#10;3N/ciYCfnhE0dZCbbJIZ8AQLwB6SHTspm+XGMQw7Shl3ig2Gys5djJgqmO2q1LaQZ9DqJpDoASxn&#10;++FI12gkgvSwFWvZB4jSs+iBK0pAqgncMbLtMNJCAVVS6WgZ9jwKItnnPHrxb5YVjoT3GGqYJ3hh&#10;PeF9WcAqG88ROCMqQ7mhOxHA10kAD9VQLhYKxgWQYqHP8/Su2qHUQjndSmAqaHthkimIhwCOFNQS&#10;TSioFPhNBK7cOmuoDpr5Ge0YbsQdY5rDQH5Z1QRTVQMoPvLCUPjnjVjRDrNmdWIYogmv2wxViloP&#10;XSNcY2Thfux5FawTQtc1BuLxBgjsVgwPJNyvBdzLxbS9OJe1NJTLjdAnKx5kgRlQxQDwqUrR1YYr&#10;Si9VTgTYxztwnzfgq/YJIOVG/sdbuL+0cfAU1V4Qaz/duWEvAoAeJ5EoiGUDq+DVlktH6JSBqIhc&#10;6UedGPVcO8eOJAQ0diDIESSOEHrYKIgREYySXAm+OBhMQRAkIgikArJcONY0WQRcZkwAY0LQ8sIM&#10;U5qfYhq1J7oo22QCwNVhfN/G7mQBXep7RY90p6cW9dKfQLKD/3+T3UzX0AR4wr0OpGQX4KVgV3ms&#10;4NV4SOKDRH9QcCoCBav4zRIsKANbGxAxXIjHiSMQBDyVikIz37L0UCuQC+mDY+jnX25AtOHrINXY&#10;BK8S3fEMJfQOOLAaBX30p7dAltcAXq2zAnjXZvx31+HZixzwGICB0OZ3KLU/5cXWMrJ3MWtf84dX&#10;zJrf/5ysvI4FUlhwMhtzFumaJ5yWzACdviMWjWNCLNQ2+oIE7DPD4XO6CZqHGROJqNoZJM/hlg3c&#10;2GPWJrpPP0LGCGFEW9e1F2k7JbT+uQ637C26Yjt9bgu7kcYBYOoqGANBZ2yVvQ5jIIn7myrrzDPA&#10;ln68soZ1kZ0eP1y0wKlW+Mxt5RU4coA843vVRdnXAqljkMwqwkc3N3wlGbabkUo/H48SGNIKtxG4&#10;5bCvVAKWYi9biTpJwTJE6S70eOJbCuOSdglhQfMEHe9zpIDPiFoZ2D3+89/Ml0KT8ceS1c4kZWqv&#10;nk+zGFvFpgSgpwrSQxMHjLLpKCXrFNn8+VeofZYWLHF8DXpmvRVppI2gaeQ5NYP2NjDCaiRrN1Pq&#10;t3PYdAhIouJo0PYDZtJViDFq6Ndb+LlHlMHaqhgUFGC66W2rS/ONAzPPc3vXwVvOYgHbBGW0TOuH&#10;raw7yAGnwNVbuXf0EsDKysN8TZzvfqSaNQ3sOeb3aPOg5uVVLPAuwUushIOuh5ajFuBPfPJBDspm&#10;QMJOlFndvLZpHIJarfMx9Fy9XY+jqfCOA4wrt7GNUMoi7fu9QLCKpqs1ocrCd5gLa1GZO1wCH5Bo&#10;L5DocBhLzvTDtyhvfRAvBNJPBhFAnjKFc71FyY2jpJ8r2wphcaHoiYVLXABiXZYViy4Yna83Kq3k&#10;CMtytr6clTog5AUZ8RYAV0Uwl2BDmwmXOgzyiA9lumiNLpjfuXKIqJyWY4YjVao4z44sOnMCwU6g&#10;HM4k82Z/W2aL3RVMuZwIeJvImCuCikFAWQi0yXAOlru0D/KWTuTQycGdQ9TMcMZbejxXPn+VtuIG&#10;zjZaeubMY6zauu49tLrv4G/1ljXrlZO9VoZq36ojJAst5b7CqXZ47ybsOk9bmfBT9Jh/YjXKa6/8&#10;hPIH1chHqwG2cNmghPBD8eHOC+VGUx/CzMobNC8UmDyNhrwUBDCL/sCHuv4uf8QdwAYPNI1BnCb2&#10;nKi3+IecxT1wL/88ldAb131sGXUfYnvhLpXn6z5k5OFN0DAqou/tRIM7OjhBTwoxgN63C/R5jJK5&#10;Q70fqPRzZpc99H9yphwlS81yU7ZA4u/D1rS9gmVlsywao5yrA2luoO8do2weJSBLMtIZN9y30OgJ&#10;DgTxoPtBVWspA3OY/dYSCDW838XNrFUpM5SiFs0Q5PgJdEcZ2j0lA3+Bp9WXfyVglYEpoZf52jS9&#10;+STbEXs6oBGWP+AmycJkPIXAyTTlZCv5Ro2RBRcYc83hnLmAwcAIJWoJpBJ9TxVKHgWK9ZZZdD2H&#10;SQ0Ekkqek8gjtQLeQNvrkUvqquXrlRBLytE262da25utUnmecn2M4O2jh52QxBDRu/vNqyDHxWRc&#10;zADpewcIWAXtELI/BXIXhoBtvF7qx5WVJ+mVW8n0OhQqMILXQZAGLlBAm9EAXbIwJckatckFpfI+&#10;OmTQ/gF+RwMzZ4tjDvGmlBL+kMwaOKxl6K9A3gqQKh9n8QxOIRm8SG+sDYPXsLlxJHAdYWPpui3H&#10;FjLePcZMAYgaBGbdoGW7SaD7saxMQe3Fft1roNd7SADnEERcIUFIaii1UjRMrvKcePTA+FBRQicS&#10;xMmwtjJgb3Wy3bGMANbVVMmcn5WrDfy/GspykSGGWKWzK2QPZwzcpdON42DwBjF3pUKI9oVOScZN&#10;J/OKHCJ2VxpZNg86pFBsrSwNRk2kEZS33DAJTs2YBY4FEjty3YhGzB9FyS95owu2Pnand7EbGIdX&#10;FE7+yB1VjldlRZhVa15/xby/+jUCk+VkDKXdWMfo7+NOZnS2GDCXeDFs4H3agQre4Mlp5ecuaJUf&#10;EWAfrn7d0vde0ItLwNvBrnJh8H6TAbc3J18EdXskDXgOGTgL1z1//HNtWORkz7rGQAAsZ14EFxg1&#10;npxobjzpW4yv9tDrbuQf+Sd8grX7dS8SRrnqH2Bly7q17/JzgZRrsLDkiYUrpTYz9HcNsJEP1hMe&#10;0ZOgsv2MTqZwhFgCrZ2AWNANEDRP6TzLTdlByTyAyGGYzz18uGCplHqZ8/YwDxaQpXlvDX1x2X3I&#10;/QSo9MI18J8VwNWwsx5kpkNEIFC4CcdFw4SHvEC/KyH+EwL3BZn2kTyfCdpnuGRYsjuYUmJiKeDr&#10;WGdaUZJlqWPuJ8XA7MqkcsAlBAO9MXypR0YJFIgNLVQFuVA3M5LjTAbqpxxQ+mrGMtUEWCXB2EDQ&#10;qiJQSV/H1Ui5rYCtQ6ZXjba5FLljBaYDZbwtBTiqQgVUzJ6ngeF+a8exlqMrILUQrYF+uY/XqbKk&#10;ioOCIBuAR05WFRFFwargVcA2gryLoNKpPVN8vR+nSUkP6/l8SQnYQV46N68XPWMm9j1shGCrYxmj&#10;tx5e43pe03p01f38znodoohJxFtXFbNZWzdwdJFQQYojBfB++uETjA9PAaieZeZ7FFnpBUQtV8/D&#10;0GJN6A3USHZkOk+CVwEcQit2g/HkeUZJN0CynSEhOQvBxgTOlvv6hMBQ3FN34SMtNZN2UV+HYx+E&#10;8CEMd4t0SujkSEgUsQEcZnbQLb0QPbCHug7hBah5dXEO7Lss1qImMkPGW4vv8yYBKYBv8bh3SF7X&#10;eVwbemFlabG+RCBxo+T2J1jjIZRkRNwDmfazAjOIQHXCgCCYgyaMkZjIILpEEAkkJtw5oOxIZtfJ&#10;tv5k+jh8p+PYkyQkuyozwrRA32wqiDOrNq9/z5rTHgONvgjKHIiDQXg4pW5SlAmkJ71G1rUldZ8D&#10;RDhPX7tfW+CYxUpocBmQ6yqn4gVKByfWUgSy7dwXpkwovNR4wINYrkzoapmpocx8b5ChDxgvBtlR&#10;vFD+SL3sOLnsGLwrC98BVbQH+RZdUjuJdRLLskfMr5Psf90N6r0OhDssJNx0UEJrF5Eyb3ujRAxs&#10;H6h86Y3VjxJoAkLDhBwi+XgRAGuSwJ3BqG5As1mycw+g1yOIHRPIB+eZcXZB3hgmGyzNQvwn27TR&#10;N4qZNImpnYzeaghczYFr6YeVoSpAoNsAtWbJjjJwX5RrI/rcJwjbn1EeL7LUS2oiIca9BElrTZmp&#10;BNApQhVTTOAKHKkiW7VzY/f3IVkcJcuB4HaRyZTdiynfVYaWYSqgrCZBfDMBbZXPlPWt9I9VZNtK&#10;xluqBMoo6/W2hRJambiUuXRlKTxurjKCt5wgriYjFvH7BkHjn36BzQ/c7GYYaF2U8NX8jXmAcRrF&#10;NfG3D0BqUXAqgAd4q+BV5q1F19tBBm9DhtjIz/YASilLl+l352eSxSIBh7xNLY+Zz8jtPvTYSmx0&#10;tGeqlgBu4vn2Udq3cFgOSWwC+JYA517SVK1XOQCFVplYY0NrXQ8jxQtQO0/z/z/AAr0LeLSdZ0px&#10;mfvNDn9kG+bFNgj1tZg7mTbMH0DUFTmfDTf9Udou+THfo1+UPvjKmaOWyd21i+c4GFiGhtLpCDRh&#10;ZeQ73HeBno70yh6AYBAwwlj67Y1RXXIUvW+JlYHry/JMU1WRycWWtoiyugLhRDx63DDKXnc8z23Z&#10;C2yJHGgfwzgU7EHKw6BxOgN0easS4JAJB0hLAVArSoukrPYnW5+nZ76M/pjDBp63Ez97+Sh+XgBk&#10;n9PGnmB1kR/PPx20OS/By3RXpaEj9rDIIJopp1Jerzp2CPKGyOGcVjacbBc52RzR5fr5YgSGGdh1&#10;jLQO4fEsDvMFgvUcGt2rWu7N99ymZLBVvU/v6uZ6G6sbTxPJrtV4TrM4ZF1RXL70wZd0MuKF5Yst&#10;Zymb4AvpJ/z43V6AV770wM46cVztePxTFvtqp6xCWegs8oYArMOU0Dtws9yIo0dkZDQBLBR2kD1F&#10;oK2N9KCoWRqqoDz2QFhg9qttf21N9Gp8fRaywWNcFnso2RrofccopRcAcWZkAs9sdI6Se4aZ6YJW&#10;ewIETRLUvYgiBqBTtgJiaUeSHBR7oFpWAmLdZ5SkgOkm4LVaZYIMJnBnhOytclNodBtobHXxfTyg&#10;Uk1xDkvCrX94Kpk9xzQD9HQxK+4ncw1hKdNBMDaBNhdRHj/IBvEkyHIwestCgpfHY5XCvVbGL6OH&#10;LKPvLqG0L2Iko4OkmPfLkARqpNXC86xjFi3FTwkBVEwGLMI6pxQ73HIFMVdtdSm996wVwEv07PWA&#10;dfJrbiDonS+dNvERQYyhQJv5W/roeVsJWvW7ferTmYO/dJfE/AAgrJ3R2Qh9cC+bHwux6cnnuccH&#10;oKQJ8aPcpJ9n/29BUiwSTnYgcdg14iUmkHCQbN+GYmuQw6IfFDs4wI9qbrV1WCt4t2FQpwAWeUdb&#10;FcSLPocjqT7eBVNQflen4CM403L5UDafwTBdQOpdMBR77kU5TF7BlukA2IkjZJBAvieEGbG+doax&#10;pCurSVyZPdtduQBQuxd24Rlrc+GNK1SNZMNYuNShGAP4sYJFbh45LEyvyM+wgriV168YU4LSzERT&#10;DZMsPzXCxIMKi9ThzUIzOzLwJUas7lSiPgSeLnsEDzbY6XgA6IZ42L9cYYrPVih87nuMxOR+qcue&#10;nUyOBLA7Njyu0DUvMOnRmtNkAjUPokkZM+DGogSIIaDmoNeiWeaQIP9vTvU1tVpYn2EAAAAASUVO&#10;RK5CYII="/>
  <p:tag name="ISPRING_PRESENTERDATA_0" val="Tmd1eeG7hW4gVMO6IER1ecOqbg==||VHVkdXllbjE3QGdtYWlsLmNvbQ==||e0E5MDI3Q0VFLUIzM0QtNDJBRC1BQjYwLTZFMDIxQ0JCMDcwMX0=||SVNQUklOR19QUkVTRU5URVJfUEhPVE9fMA==|MA==|||"/>
  <p:tag name="ISPRING_RESOURCE_FOLDER" val="C:\Users\Admin\Desktop\New folder\Day tre ky năng rua tay-20220610T093604Z-001\Day tre ky năng rua tay\day tre ky nang rua tay"/>
  <p:tag name="ISPRING_PRESENTATION_PATH" val="C:\Users\Admin\Desktop\New folder\Day tre ky năng rua tay-20220610T093604Z-001\Day tre ky năng rua tay\day tre ky nang rua tay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04829709-7DB2-49F4-BC4E-19EEADE92ADE}"/>
  <p:tag name="GENSWF_ADVANCE_TIME" val="305.00"/>
  <p:tag name="ISPRING_PRESENTER_ID" val="{A9027CEE-B33D-42AD-AB60-6E021CBB070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A68C5727-637C-4AC3-B0D8-F3C344903077}"/>
  <p:tag name="GENSWF_ADVANCE_TIME" val="305.00"/>
  <p:tag name="ISPRING_PRESENTER_ID" val="{A9027CEE-B33D-42AD-AB60-6E021CBB070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E14319F8-3280-44ED-9F0C-D4F5DB46C49B}"/>
  <p:tag name="GENSWF_ADVANCE_TIME" val="305.00"/>
  <p:tag name="ISPRING_PRESENTER_ID" val="{A9027CEE-B33D-42AD-AB60-6E021CBB070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E218CE-3603-42E3-927A-F702682DBEA7}"/>
  <p:tag name="ISPRING_CUSTOM_TIMING_USED" val="1"/>
  <p:tag name="GENSWF_ADVANCE_TIME" val="305.00"/>
  <p:tag name="ISPRING_SLIDE_INDENT_LEVEL" val="0"/>
  <p:tag name="ISPRING_PRESENTER_ID" val="{A9027CEE-B33D-42AD-AB60-6E021CBB070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72F29070-13F6-4CF6-AE4A-ACF5C70FE611}"/>
  <p:tag name="GENSWF_ADVANCE_TIME" val="305.00"/>
  <p:tag name="ISPRING_PRESENTER_ID" val="{A9027CEE-B33D-42AD-AB60-6E021CBB070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.quiz"/>
  <p:tag name="ISPRING_QUIZ_RELATIVE_PATH" val="day tre ky nang rua tay\quiz\quiz1.quiz"/>
  <p:tag name="ISPRING_CUSTOM_TIMING_USED" val="1"/>
  <p:tag name="ISPRING_SLIDE_INDENT_LEVEL" val="0"/>
  <p:tag name="ISPRING_SLIDE_ID_2" val="{DD90C25D-A6A1-4CCA-A650-C1AF0F631530}"/>
  <p:tag name="GENSWF_ADVANCE_TIME" val="65.00"/>
  <p:tag name="ISPRING_PRESENTER_ID" val="{A9027CEE-B33D-42AD-AB60-6E021CBB0701}"/>
  <p:tag name="ISPRING_QUIZ_FULL_PATH" val="C:\Users\Admin\Desktop\New folder\Day tre ky năng rua tay-20220610T093604Z-001\Day tre ky năng rua tay\day tre ky nang rua tay\quiz\quiz1.qui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.quiz"/>
  <p:tag name="ISPRING_QUIZ_RELATIVE_PATH" val="day tre ky nang rua tay\quiz\quiz2.quiz"/>
  <p:tag name="ISPRING_CUSTOM_TIMING_USED" val="1"/>
  <p:tag name="ISPRING_SLIDE_INDENT_LEVEL" val="0"/>
  <p:tag name="ISPRING_SLIDE_ID_2" val="{4B978088-BA7C-4F5E-A9F7-DADB487E48C7}"/>
  <p:tag name="GENSWF_ADVANCE_TIME" val="65.00"/>
  <p:tag name="ISPRING_PRESENTER_ID" val="{A9027CEE-B33D-42AD-AB60-6E021CBB0701}"/>
  <p:tag name="ISPRING_QUIZ_FULL_PATH" val="C:\Users\Admin\Desktop\New folder\Day tre ky năng rua tay-20220610T093604Z-001\Day tre ky năng rua tay\day tre ky nang rua tay\quiz\quiz2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3.quiz"/>
  <p:tag name="ISPRING_QUIZ_RELATIVE_PATH" val="day tre ky nang rua tay\quiz\quiz3.quiz"/>
  <p:tag name="ISPRING_CUSTOM_TIMING_USED" val="1"/>
  <p:tag name="ISPRING_SLIDE_INDENT_LEVEL" val="0"/>
  <p:tag name="ISPRING_SLIDE_ID_2" val="{AB411079-3425-4B8E-A914-CC64B3622BF7}"/>
  <p:tag name="GENSWF_ADVANCE_TIME" val="65.00"/>
  <p:tag name="ISPRING_PRESENTER_ID" val="{A9027CEE-B33D-42AD-AB60-6E021CBB0701}"/>
  <p:tag name="ISPRING_QUIZ_FULL_PATH" val="C:\Users\Admin\Desktop\New folder\Day tre ky năng rua tay-20220610T093604Z-001\Day tre ky năng rua tay\day tre ky nang rua tay\quiz\quiz3.quiz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4.quiz"/>
  <p:tag name="ISPRING_QUIZ_RELATIVE_PATH" val="day tre ky nang rua tay\quiz\quiz4.quiz"/>
  <p:tag name="ISPRING_CUSTOM_TIMING_USED" val="1"/>
  <p:tag name="ISPRING_SLIDE_ID_2" val="{F3E180B4-9C11-49A9-B3E9-C02EC0D867A1}"/>
  <p:tag name="GENSWF_ADVANCE_TIME" val="65.00"/>
  <p:tag name="ISPRING_SLIDE_INDENT_LEVEL" val="0"/>
  <p:tag name="ISPRING_PRESENTER_ID" val="{A9027CEE-B33D-42AD-AB60-6E021CBB0701}"/>
  <p:tag name="ISPRING_QUIZ_FULL_PATH" val="C:\Users\Admin\Desktop\New folder\Day tre ky năng rua tay-20220610T093604Z-001\Day tre ky năng rua tay\day tre ky nang rua tay\quiz\quiz4.qui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BA0B9916-45C0-44D9-937E-3949CA64E25F}"/>
  <p:tag name="GENSWF_ADVANCE_TIME" val="65.00"/>
  <p:tag name="ISPRING_SLIDE_INDENT_LEVEL" val="0"/>
  <p:tag name="ISPRING_PRESENTER_ID" val="{A9027CEE-B33D-42AD-AB60-6E021CBB070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72F111CB-43DF-46AC-9ECE-E5C0425EED1A}"/>
  <p:tag name="GENSWF_ADVANCE_TIME" val="305.00"/>
  <p:tag name="ISPRING_SLIDE_INDENT_LEVEL" val="0"/>
  <p:tag name="ISPRING_PRESENTER_ID" val="{A9027CEE-B33D-42AD-AB60-6E021CBB070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934DF8D-2254-47B7-8735-34D5B000A83A}"/>
  <p:tag name="GENSWF_ADVANCE_TIME" val="65.00"/>
  <p:tag name="ISPRING_SLIDE_INDENT_LEVEL" val="0"/>
  <p:tag name="ISPRING_PRESENTER_ID" val="{A9027CEE-B33D-42AD-AB60-6E021CBB070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264C0F2-E1B6-461F-8ADD-29E9F84A0125}"/>
  <p:tag name="GENSWF_ADVANCE_TIME" val="133.08"/>
  <p:tag name="ISPRING_SLIDE_INDENT_LEVEL" val="0"/>
  <p:tag name="ISPRING_PRESENTER_ID" val="{A9027CEE-B33D-42AD-AB60-6E021CBB070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61A83C4-B0B7-4C98-9195-C9949ACB0239}"/>
  <p:tag name="GENSWF_ADVANCE_TIME" val="65.00"/>
  <p:tag name="ISPRING_SLIDE_INDENT_LEVEL" val="0"/>
  <p:tag name="ISPRING_PRESENTER_ID" val="{A9027CEE-B33D-42AD-AB60-6E021CBB070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15EE0ED1-CFFC-4A24-82F9-2C149783EACA}"/>
  <p:tag name="GENSWF_ADVANCE_TIME" val="305.00"/>
  <p:tag name="ISPRING_SLIDE_INDENT_LEVEL" val="0"/>
  <p:tag name="ISPRING_PRESENTER_ID" val="{A9027CEE-B33D-42AD-AB60-6E021CBB070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2467F896-D8A8-4FF9-AFCA-C60529EA2D66}"/>
  <p:tag name="GENSWF_ADVANCE_TIME" val="305.00"/>
  <p:tag name="ISPRING_PRESENTER_ID" val="{A9027CEE-B33D-42AD-AB60-6E021CBB070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FF5B3FD6-3D82-4884-B0DC-D3FC0D1645E5}"/>
  <p:tag name="GENSWF_ADVANCE_TIME" val="305.00"/>
  <p:tag name="ISPRING_PRESENTER_ID" val="{A9027CEE-B33D-42AD-AB60-6E021CBB070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676F4634-7313-4028-9741-665FD0FF2E4A}"/>
  <p:tag name="GENSWF_ADVANCE_TIME" val="147.14"/>
  <p:tag name="ISPRING_PRESENTER_ID" val="{A9027CEE-B33D-42AD-AB60-6E021CBB070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FE19B8D7-D9D3-45B2-A4E5-23F3EA58F5E8}"/>
  <p:tag name="GENSWF_ADVANCE_TIME" val="305.00"/>
  <p:tag name="ISPRING_PRESENTER_ID" val="{A9027CEE-B33D-42AD-AB60-6E021CBB070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25AC906A-5C0C-4A0F-9DEC-A4ADE7617B33}"/>
  <p:tag name="GENSWF_ADVANCE_TIME" val="305.00"/>
  <p:tag name="ISPRING_PRESENTER_ID" val="{A9027CEE-B33D-42AD-AB60-6E021CBB0701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1FD4FB08-1CDE-4BA4-8D8C-CA673E4026F4}"/>
  <p:tag name="GENSWF_ADVANCE_TIME" val="305.00"/>
  <p:tag name="ISPRING_PRESENTER_ID" val="{A9027CEE-B33D-42AD-AB60-6E021CBB0701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287</Words>
  <Application>Microsoft Office PowerPoint</Application>
  <PresentationFormat>On-screen Show (4:3)</PresentationFormat>
  <Paragraphs>67</Paragraphs>
  <Slides>21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Segoe UI</vt:lpstr>
      <vt:lpstr>Segoe UI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94</cp:revision>
  <dcterms:created xsi:type="dcterms:W3CDTF">2018-01-10T11:15:30Z</dcterms:created>
  <dcterms:modified xsi:type="dcterms:W3CDTF">2022-06-11T03:06:30Z</dcterms:modified>
</cp:coreProperties>
</file>