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56" r:id="rId2"/>
    <p:sldId id="308" r:id="rId3"/>
    <p:sldId id="307" r:id="rId4"/>
    <p:sldId id="257" r:id="rId5"/>
    <p:sldId id="310" r:id="rId6"/>
    <p:sldId id="311" r:id="rId7"/>
    <p:sldId id="312" r:id="rId8"/>
    <p:sldId id="313" r:id="rId9"/>
    <p:sldId id="314" r:id="rId10"/>
    <p:sldId id="298" r:id="rId11"/>
    <p:sldId id="316" r:id="rId12"/>
    <p:sldId id="317" r:id="rId13"/>
    <p:sldId id="318" r:id="rId14"/>
    <p:sldId id="319" r:id="rId15"/>
    <p:sldId id="320" r:id="rId16"/>
    <p:sldId id="285" r:id="rId17"/>
    <p:sldId id="287" r:id="rId1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40CBB"/>
    <a:srgbClr val="F226E8"/>
    <a:srgbClr val="4CE329"/>
    <a:srgbClr val="FEF762"/>
    <a:srgbClr val="FEF76E"/>
    <a:srgbClr val="FFF681"/>
    <a:srgbClr val="FFFFA3"/>
    <a:srgbClr val="FFFF8B"/>
    <a:srgbClr val="FFFFC5"/>
    <a:srgbClr val="FFFF9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822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532183-3E51-4B75-B0EA-7C7A4988B5FB}" type="datetimeFigureOut">
              <a:rPr lang="en-US" smtClean="0"/>
              <a:pPr/>
              <a:t>10/6/2022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20F337-0BCD-4C44-BAEB-8C4F70E53B9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32842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2C56C0-FDC2-43CA-BCC7-26CF8FE585C5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46062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415BC-07E8-44A8-BEE0-00BA74FEBF4C}" type="datetimeFigureOut">
              <a:rPr lang="en-US" smtClean="0"/>
              <a:pPr/>
              <a:t>10/6/2022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DB16E-88F5-4A0B-B12A-1D7F60FB3C4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415BC-07E8-44A8-BEE0-00BA74FEBF4C}" type="datetimeFigureOut">
              <a:rPr lang="en-US" smtClean="0"/>
              <a:pPr/>
              <a:t>10/6/2022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DB16E-88F5-4A0B-B12A-1D7F60FB3C4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415BC-07E8-44A8-BEE0-00BA74FEBF4C}" type="datetimeFigureOut">
              <a:rPr lang="en-US" smtClean="0"/>
              <a:pPr/>
              <a:t>10/6/2022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DB16E-88F5-4A0B-B12A-1D7F60FB3C4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415BC-07E8-44A8-BEE0-00BA74FEBF4C}" type="datetimeFigureOut">
              <a:rPr lang="en-US" smtClean="0"/>
              <a:pPr/>
              <a:t>10/6/2022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DB16E-88F5-4A0B-B12A-1D7F60FB3C4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415BC-07E8-44A8-BEE0-00BA74FEBF4C}" type="datetimeFigureOut">
              <a:rPr lang="en-US" smtClean="0"/>
              <a:pPr/>
              <a:t>10/6/2022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DB16E-88F5-4A0B-B12A-1D7F60FB3C4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415BC-07E8-44A8-BEE0-00BA74FEBF4C}" type="datetimeFigureOut">
              <a:rPr lang="en-US" smtClean="0"/>
              <a:pPr/>
              <a:t>10/6/2022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DB16E-88F5-4A0B-B12A-1D7F60FB3C4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415BC-07E8-44A8-BEE0-00BA74FEBF4C}" type="datetimeFigureOut">
              <a:rPr lang="en-US" smtClean="0"/>
              <a:pPr/>
              <a:t>10/6/2022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DB16E-88F5-4A0B-B12A-1D7F60FB3C4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415BC-07E8-44A8-BEE0-00BA74FEBF4C}" type="datetimeFigureOut">
              <a:rPr lang="en-US" smtClean="0"/>
              <a:pPr/>
              <a:t>10/6/2022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DB16E-88F5-4A0B-B12A-1D7F60FB3C4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415BC-07E8-44A8-BEE0-00BA74FEBF4C}" type="datetimeFigureOut">
              <a:rPr lang="en-US" smtClean="0"/>
              <a:pPr/>
              <a:t>10/6/2022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DB16E-88F5-4A0B-B12A-1D7F60FB3C4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415BC-07E8-44A8-BEE0-00BA74FEBF4C}" type="datetimeFigureOut">
              <a:rPr lang="en-US" smtClean="0"/>
              <a:pPr/>
              <a:t>10/6/2022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DB16E-88F5-4A0B-B12A-1D7F60FB3C4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415BC-07E8-44A8-BEE0-00BA74FEBF4C}" type="datetimeFigureOut">
              <a:rPr lang="en-US" smtClean="0"/>
              <a:pPr/>
              <a:t>10/6/2022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DB16E-88F5-4A0B-B12A-1D7F60FB3C4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6415BC-07E8-44A8-BEE0-00BA74FEBF4C}" type="datetimeFigureOut">
              <a:rPr lang="en-US" smtClean="0"/>
              <a:pPr/>
              <a:t>10/6/2022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3DB16E-88F5-4A0B-B12A-1D7F60FB3C4F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6.png"/><Relationship Id="rId4" Type="http://schemas.openxmlformats.org/officeDocument/2006/relationships/image" Target="../media/image18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4" Type="http://schemas.openxmlformats.org/officeDocument/2006/relationships/image" Target="../media/image20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752600" y="228600"/>
            <a:ext cx="5456109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PHÒNG GIÁO DỤC VÀ ĐÀO TẠO QUẬN LONG BIÊN</a:t>
            </a:r>
            <a:endParaRPr lang="en-US" sz="2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133600" y="609600"/>
            <a:ext cx="4686436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TRƯỜNG MẦM NON GIA THƯỢNG</a:t>
            </a:r>
            <a:endParaRPr lang="en-US" sz="2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600200" y="2819400"/>
            <a:ext cx="5912195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vi-VN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HOẠT ĐỘNG</a:t>
            </a:r>
            <a:r>
              <a:rPr lang="en-US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vi-VN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TẠO HÌNH</a:t>
            </a:r>
            <a:endParaRPr lang="en-US" sz="40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-304800" y="3505200"/>
            <a:ext cx="9829800" cy="8237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CẮT</a:t>
            </a:r>
            <a:r>
              <a:rPr lang="vi-VN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DÁN </a:t>
            </a:r>
            <a:r>
              <a:rPr lang="en-US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CÁC NGHỀ TRONG HỌA BÁO</a:t>
            </a:r>
          </a:p>
        </p:txBody>
      </p:sp>
      <p:sp>
        <p:nvSpPr>
          <p:cNvPr id="9" name="Rectangle 8"/>
          <p:cNvSpPr/>
          <p:nvPr/>
        </p:nvSpPr>
        <p:spPr>
          <a:xfrm>
            <a:off x="3608769" y="6457890"/>
            <a:ext cx="2624436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20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Năm</a:t>
            </a:r>
            <a:r>
              <a:rPr lang="en-US" sz="2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20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học</a:t>
            </a:r>
            <a:r>
              <a:rPr lang="en-US" sz="2000" b="1" cap="none" spc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: </a:t>
            </a:r>
            <a:r>
              <a:rPr lang="vi-VN" sz="2000" b="1" cap="none" spc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2021 - 2022</a:t>
            </a:r>
            <a:endParaRPr lang="en-US" sz="2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209800" y="4532293"/>
            <a:ext cx="5287025" cy="95410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8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Lứa</a:t>
            </a:r>
            <a:r>
              <a:rPr lang="en-US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</a:t>
            </a:r>
            <a:r>
              <a:rPr lang="en-US" sz="28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tuổi</a:t>
            </a:r>
            <a:r>
              <a:rPr lang="en-US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: </a:t>
            </a:r>
            <a:r>
              <a:rPr lang="en-US" sz="2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Mẫu</a:t>
            </a:r>
            <a:r>
              <a:rPr lang="en-US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2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giáo</a:t>
            </a:r>
            <a:r>
              <a:rPr lang="en-US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2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lớn</a:t>
            </a:r>
            <a:r>
              <a:rPr lang="en-US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(5 – 6 </a:t>
            </a:r>
            <a:r>
              <a:rPr lang="en-US" sz="2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tuổi</a:t>
            </a:r>
            <a:r>
              <a:rPr lang="en-US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)</a:t>
            </a:r>
          </a:p>
          <a:p>
            <a:pPr algn="ctr"/>
            <a:r>
              <a:rPr lang="en-US" sz="28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Giáo</a:t>
            </a:r>
            <a:r>
              <a:rPr lang="en-US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</a:t>
            </a:r>
            <a:r>
              <a:rPr lang="en-US" sz="28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viên</a:t>
            </a:r>
            <a:r>
              <a:rPr lang="en-US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: </a:t>
            </a:r>
            <a:r>
              <a:rPr lang="en-US" sz="28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Nguyễn</a:t>
            </a:r>
            <a:r>
              <a:rPr lang="en-US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</a:t>
            </a:r>
            <a:r>
              <a:rPr lang="en-US" sz="28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Thị</a:t>
            </a:r>
            <a:r>
              <a:rPr lang="en-US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Kim </a:t>
            </a:r>
            <a:r>
              <a:rPr lang="en-US" sz="28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Thanh</a:t>
            </a:r>
            <a:endParaRPr lang="en-US" sz="28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1026" name="Picture 1" descr="C:\Users\Welcome\Downloads\LOGO_final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10000" y="1295400"/>
            <a:ext cx="12954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3431" y="381000"/>
            <a:ext cx="9100569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2</a:t>
            </a:r>
            <a:r>
              <a:rPr lang="vi-VN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  <a:t>, Phương pháp, hình thức tổ chức: </a:t>
            </a:r>
            <a:endParaRPr lang="en-US" sz="4000" b="1" cap="none" spc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66800" y="1371600"/>
            <a:ext cx="6477000" cy="2369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3600" b="1" i="1" dirty="0" smtClean="0">
                <a:solidFill>
                  <a:srgbClr val="7030A0"/>
                </a:solidFill>
              </a:rPr>
              <a:t>*  </a:t>
            </a:r>
            <a:r>
              <a:rPr lang="vi-VN" sz="4000" b="1" i="1" dirty="0" smtClean="0">
                <a:solidFill>
                  <a:srgbClr val="7030A0"/>
                </a:solidFill>
              </a:rPr>
              <a:t>Hướng dẫn tập thể:</a:t>
            </a:r>
            <a:endParaRPr lang="vi-VN" sz="3600" b="1" i="1" dirty="0" smtClean="0">
              <a:solidFill>
                <a:srgbClr val="7030A0"/>
              </a:solidFill>
            </a:endParaRPr>
          </a:p>
          <a:p>
            <a:r>
              <a:rPr lang="vi-VN" sz="3600" dirty="0" smtClean="0">
                <a:solidFill>
                  <a:srgbClr val="002060"/>
                </a:solidFill>
              </a:rPr>
              <a:t>Cô cho trẻ quan sát một số bức tranh </a:t>
            </a:r>
            <a:r>
              <a:rPr lang="en-US" sz="3600" dirty="0" err="1" smtClean="0">
                <a:solidFill>
                  <a:srgbClr val="002060"/>
                </a:solidFill>
              </a:rPr>
              <a:t>cắt</a:t>
            </a:r>
            <a:r>
              <a:rPr lang="en-US" sz="3600" dirty="0" smtClean="0">
                <a:solidFill>
                  <a:srgbClr val="002060"/>
                </a:solidFill>
              </a:rPr>
              <a:t> </a:t>
            </a:r>
            <a:r>
              <a:rPr lang="en-US" sz="3600" dirty="0" err="1" smtClean="0">
                <a:solidFill>
                  <a:srgbClr val="002060"/>
                </a:solidFill>
              </a:rPr>
              <a:t>dán</a:t>
            </a:r>
            <a:r>
              <a:rPr lang="en-US" sz="3600" dirty="0" smtClean="0">
                <a:solidFill>
                  <a:srgbClr val="002060"/>
                </a:solidFill>
              </a:rPr>
              <a:t> </a:t>
            </a:r>
            <a:r>
              <a:rPr lang="en-US" sz="3600" dirty="0" err="1" smtClean="0">
                <a:solidFill>
                  <a:srgbClr val="002060"/>
                </a:solidFill>
              </a:rPr>
              <a:t>hình</a:t>
            </a:r>
            <a:r>
              <a:rPr lang="en-US" sz="3600" dirty="0" smtClean="0">
                <a:solidFill>
                  <a:srgbClr val="002060"/>
                </a:solidFill>
              </a:rPr>
              <a:t> </a:t>
            </a:r>
            <a:r>
              <a:rPr lang="en-US" sz="3600" dirty="0" err="1" smtClean="0">
                <a:solidFill>
                  <a:srgbClr val="002060"/>
                </a:solidFill>
              </a:rPr>
              <a:t>ảnh</a:t>
            </a:r>
            <a:r>
              <a:rPr lang="en-US" sz="3600" dirty="0" smtClean="0">
                <a:solidFill>
                  <a:srgbClr val="002060"/>
                </a:solidFill>
              </a:rPr>
              <a:t> </a:t>
            </a:r>
            <a:r>
              <a:rPr lang="en-US" sz="3600" dirty="0" err="1" smtClean="0">
                <a:solidFill>
                  <a:srgbClr val="002060"/>
                </a:solidFill>
              </a:rPr>
              <a:t>các</a:t>
            </a:r>
            <a:r>
              <a:rPr lang="en-US" sz="3600" dirty="0" smtClean="0">
                <a:solidFill>
                  <a:srgbClr val="002060"/>
                </a:solidFill>
              </a:rPr>
              <a:t> </a:t>
            </a:r>
            <a:r>
              <a:rPr lang="en-US" sz="3600" dirty="0" err="1" smtClean="0">
                <a:solidFill>
                  <a:srgbClr val="002060"/>
                </a:solidFill>
              </a:rPr>
              <a:t>nghề</a:t>
            </a:r>
            <a:r>
              <a:rPr lang="en-US" sz="3600" dirty="0" smtClean="0">
                <a:solidFill>
                  <a:srgbClr val="002060"/>
                </a:solidFill>
              </a:rPr>
              <a:t> </a:t>
            </a:r>
            <a:r>
              <a:rPr lang="en-US" sz="3600" dirty="0" err="1" smtClean="0">
                <a:solidFill>
                  <a:srgbClr val="002060"/>
                </a:solidFill>
              </a:rPr>
              <a:t>trong</a:t>
            </a:r>
            <a:r>
              <a:rPr lang="en-US" sz="3600" dirty="0" smtClean="0">
                <a:solidFill>
                  <a:srgbClr val="002060"/>
                </a:solidFill>
              </a:rPr>
              <a:t> </a:t>
            </a:r>
            <a:r>
              <a:rPr lang="en-US" sz="3600" dirty="0" err="1" smtClean="0">
                <a:solidFill>
                  <a:srgbClr val="002060"/>
                </a:solidFill>
              </a:rPr>
              <a:t>họa</a:t>
            </a:r>
            <a:r>
              <a:rPr lang="en-US" sz="3600" dirty="0" smtClean="0">
                <a:solidFill>
                  <a:srgbClr val="002060"/>
                </a:solidFill>
              </a:rPr>
              <a:t> </a:t>
            </a:r>
            <a:r>
              <a:rPr lang="en-US" sz="3600" dirty="0" err="1" smtClean="0">
                <a:solidFill>
                  <a:srgbClr val="002060"/>
                </a:solidFill>
              </a:rPr>
              <a:t>báo</a:t>
            </a:r>
            <a:endParaRPr lang="en-US" sz="36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2000" y="381000"/>
            <a:ext cx="7852157" cy="579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3400" y="838200"/>
            <a:ext cx="8178799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tu-vung-tieng-anh-theo-chu-de-nghe-nghiep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457200"/>
            <a:ext cx="7467600" cy="560070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3400" y="1371600"/>
            <a:ext cx="80772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4000" b="1" i="1" dirty="0" smtClean="0">
                <a:solidFill>
                  <a:srgbClr val="7030A0"/>
                </a:solidFill>
              </a:rPr>
              <a:t>* Hướng dẫn cá nhân:</a:t>
            </a:r>
          </a:p>
          <a:p>
            <a:pPr algn="ctr"/>
            <a:r>
              <a:rPr lang="vi-VN" sz="4000" dirty="0" smtClean="0">
                <a:solidFill>
                  <a:srgbClr val="002060"/>
                </a:solidFill>
              </a:rPr>
              <a:t>Cô hỏi trẻ ý tưởng của mình và khuyến khích trẻ sử dụng các nguyên vật liệu mở</a:t>
            </a:r>
            <a:endParaRPr lang="en-US" sz="40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2362200" y="1600200"/>
            <a:ext cx="560602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vi-VN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Trẻ thực hiện</a:t>
            </a:r>
            <a:endParaRPr lang="en-US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33600" y="2590800"/>
            <a:ext cx="63246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200" b="1" dirty="0" smtClean="0">
                <a:solidFill>
                  <a:srgbClr val="002060"/>
                </a:solidFill>
              </a:rPr>
              <a:t>( Cô bao quát và hướng dẫn trẻ thực hiện ý tưởng của mình)</a:t>
            </a:r>
            <a:endParaRPr lang="en-US" sz="3200" b="1" dirty="0">
              <a:solidFill>
                <a:srgbClr val="002060"/>
              </a:solidFill>
            </a:endParaRPr>
          </a:p>
        </p:txBody>
      </p:sp>
      <p:pic>
        <p:nvPicPr>
          <p:cNvPr id="2" name="VA - Cháu Yêu Cô Chú Công Nhân Beat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854287" y="58674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849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97736" y="1752600"/>
            <a:ext cx="8392875" cy="193899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vi-VN" sz="6000" b="1" cap="none" spc="0" dirty="0" smtClean="0">
                <a:ln w="31550" cmpd="sng">
                  <a:solidFill>
                    <a:srgbClr val="00206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Trưng bày và nhận xét</a:t>
            </a:r>
          </a:p>
          <a:p>
            <a:pPr algn="ctr"/>
            <a:r>
              <a:rPr lang="vi-VN" sz="6000" b="1" cap="none" spc="0" dirty="0" smtClean="0">
                <a:ln w="31550" cmpd="sng">
                  <a:solidFill>
                    <a:srgbClr val="00206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sản phẩm</a:t>
            </a:r>
            <a:endParaRPr lang="en-US" sz="7200" b="1" cap="none" spc="0" dirty="0">
              <a:ln w="31550" cmpd="sng">
                <a:solidFill>
                  <a:srgbClr val="FF0000"/>
                </a:solidFill>
                <a:prstDash val="solid"/>
              </a:ln>
              <a:solidFill>
                <a:srgbClr val="FF000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533400" y="1524000"/>
            <a:ext cx="8153400" cy="4114800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Deflate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4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Kính chúc các thầy cô giáo </a:t>
            </a:r>
          </a:p>
          <a:p>
            <a:pPr algn="ctr"/>
            <a:r>
              <a:rPr lang="en-US" sz="4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mạnh khỏe – hạnh phúc</a:t>
            </a:r>
          </a:p>
        </p:txBody>
      </p:sp>
    </p:spTree>
    <p:custDataLst>
      <p:tags r:id="rId1"/>
    </p:custDataLst>
  </p:cSld>
  <p:clrMapOvr>
    <a:masterClrMapping/>
  </p:clrMapOvr>
  <p:transition advTm="6000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09600" y="533400"/>
            <a:ext cx="3515963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I. </a:t>
            </a:r>
            <a:r>
              <a:rPr lang="en-US" sz="28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Mục</a:t>
            </a:r>
            <a:r>
              <a:rPr lang="en-US" sz="2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28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đích</a:t>
            </a:r>
            <a:r>
              <a:rPr lang="en-US" sz="2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28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yêu</a:t>
            </a:r>
            <a:r>
              <a:rPr lang="en-US" sz="2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28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cầu</a:t>
            </a:r>
            <a:r>
              <a:rPr lang="en-US" sz="2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:</a:t>
            </a:r>
            <a:endParaRPr lang="en-US" sz="2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09600" y="1219200"/>
            <a:ext cx="822960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FF0000"/>
                </a:solidFill>
              </a:rPr>
              <a:t>1.Kiến </a:t>
            </a:r>
            <a:r>
              <a:rPr lang="en-US" sz="3200" dirty="0" err="1" smtClean="0">
                <a:solidFill>
                  <a:srgbClr val="FF0000"/>
                </a:solidFill>
              </a:rPr>
              <a:t>thức</a:t>
            </a:r>
            <a:r>
              <a:rPr lang="en-US" sz="3200" dirty="0" smtClean="0">
                <a:solidFill>
                  <a:srgbClr val="FF0000"/>
                </a:solidFill>
              </a:rPr>
              <a:t>:</a:t>
            </a:r>
          </a:p>
          <a:p>
            <a:r>
              <a:rPr lang="en-US" sz="2800" dirty="0" smtClean="0">
                <a:solidFill>
                  <a:srgbClr val="0070C0"/>
                </a:solidFill>
              </a:rPr>
              <a:t>-  </a:t>
            </a:r>
            <a:r>
              <a:rPr lang="en-US" sz="2800" dirty="0" err="1" smtClean="0">
                <a:solidFill>
                  <a:srgbClr val="0070C0"/>
                </a:solidFill>
              </a:rPr>
              <a:t>Trẻ</a:t>
            </a:r>
            <a:r>
              <a:rPr lang="en-US" sz="2800" dirty="0" smtClean="0">
                <a:solidFill>
                  <a:srgbClr val="0070C0"/>
                </a:solidFill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</a:rPr>
              <a:t>biết</a:t>
            </a:r>
            <a:r>
              <a:rPr lang="en-US" sz="2800" dirty="0" smtClean="0">
                <a:solidFill>
                  <a:srgbClr val="0070C0"/>
                </a:solidFill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</a:rPr>
              <a:t>tên</a:t>
            </a:r>
            <a:r>
              <a:rPr lang="en-US" sz="2800" dirty="0" smtClean="0">
                <a:solidFill>
                  <a:srgbClr val="0070C0"/>
                </a:solidFill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</a:rPr>
              <a:t>một</a:t>
            </a:r>
            <a:r>
              <a:rPr lang="en-US" sz="2800" dirty="0" smtClean="0">
                <a:solidFill>
                  <a:srgbClr val="0070C0"/>
                </a:solidFill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</a:rPr>
              <a:t>số</a:t>
            </a:r>
            <a:r>
              <a:rPr lang="en-US" sz="2800" dirty="0" smtClean="0">
                <a:solidFill>
                  <a:srgbClr val="0070C0"/>
                </a:solidFill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</a:rPr>
              <a:t>nghề</a:t>
            </a:r>
            <a:r>
              <a:rPr lang="en-US" sz="2800" dirty="0" smtClean="0">
                <a:solidFill>
                  <a:srgbClr val="0070C0"/>
                </a:solidFill>
              </a:rPr>
              <a:t>, </a:t>
            </a:r>
            <a:r>
              <a:rPr lang="en-US" sz="2800" dirty="0" err="1" smtClean="0">
                <a:solidFill>
                  <a:srgbClr val="0070C0"/>
                </a:solidFill>
              </a:rPr>
              <a:t>và</a:t>
            </a:r>
            <a:r>
              <a:rPr lang="en-US" sz="2800" dirty="0" smtClean="0">
                <a:solidFill>
                  <a:srgbClr val="0070C0"/>
                </a:solidFill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</a:rPr>
              <a:t>công</a:t>
            </a:r>
            <a:r>
              <a:rPr lang="en-US" sz="2800" dirty="0" smtClean="0">
                <a:solidFill>
                  <a:srgbClr val="0070C0"/>
                </a:solidFill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</a:rPr>
              <a:t>việc</a:t>
            </a:r>
            <a:r>
              <a:rPr lang="en-US" sz="2800" dirty="0" smtClean="0">
                <a:solidFill>
                  <a:srgbClr val="0070C0"/>
                </a:solidFill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</a:rPr>
              <a:t>của</a:t>
            </a:r>
            <a:r>
              <a:rPr lang="en-US" sz="2800" dirty="0" smtClean="0">
                <a:solidFill>
                  <a:srgbClr val="0070C0"/>
                </a:solidFill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</a:rPr>
              <a:t>nghề</a:t>
            </a:r>
            <a:r>
              <a:rPr lang="en-US" sz="2800" dirty="0" smtClean="0">
                <a:solidFill>
                  <a:srgbClr val="0070C0"/>
                </a:solidFill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</a:rPr>
              <a:t>trong</a:t>
            </a:r>
            <a:r>
              <a:rPr lang="en-US" sz="2800" dirty="0" smtClean="0">
                <a:solidFill>
                  <a:srgbClr val="0070C0"/>
                </a:solidFill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</a:rPr>
              <a:t>xã</a:t>
            </a:r>
            <a:r>
              <a:rPr lang="en-US" sz="2800" dirty="0" smtClean="0">
                <a:solidFill>
                  <a:srgbClr val="0070C0"/>
                </a:solidFill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</a:rPr>
              <a:t>hội</a:t>
            </a:r>
            <a:r>
              <a:rPr lang="en-US" sz="2800" dirty="0" smtClean="0">
                <a:solidFill>
                  <a:srgbClr val="0070C0"/>
                </a:solidFill>
              </a:rPr>
              <a:t>.</a:t>
            </a:r>
          </a:p>
          <a:p>
            <a:r>
              <a:rPr lang="en-US" sz="3200" dirty="0" smtClean="0">
                <a:solidFill>
                  <a:srgbClr val="FF0000"/>
                </a:solidFill>
              </a:rPr>
              <a:t>2.Kỹ </a:t>
            </a:r>
            <a:r>
              <a:rPr lang="en-US" sz="3200" dirty="0" err="1" smtClean="0">
                <a:solidFill>
                  <a:srgbClr val="FF0000"/>
                </a:solidFill>
              </a:rPr>
              <a:t>năng</a:t>
            </a:r>
            <a:r>
              <a:rPr lang="en-US" sz="3200" dirty="0" smtClean="0">
                <a:solidFill>
                  <a:srgbClr val="FF0000"/>
                </a:solidFill>
              </a:rPr>
              <a:t>:</a:t>
            </a:r>
          </a:p>
          <a:p>
            <a:r>
              <a:rPr lang="en-US" sz="2800" dirty="0" smtClean="0">
                <a:solidFill>
                  <a:srgbClr val="0070C0"/>
                </a:solidFill>
              </a:rPr>
              <a:t>-</a:t>
            </a:r>
            <a:r>
              <a:rPr lang="en-US" sz="2800" dirty="0" err="1" smtClean="0">
                <a:solidFill>
                  <a:srgbClr val="0070C0"/>
                </a:solidFill>
              </a:rPr>
              <a:t>Trẻ</a:t>
            </a:r>
            <a:r>
              <a:rPr lang="en-US" sz="2800" dirty="0" smtClean="0">
                <a:solidFill>
                  <a:srgbClr val="0070C0"/>
                </a:solidFill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</a:rPr>
              <a:t>biết</a:t>
            </a:r>
            <a:r>
              <a:rPr lang="en-US" sz="2800" dirty="0" smtClean="0">
                <a:solidFill>
                  <a:srgbClr val="0070C0"/>
                </a:solidFill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</a:rPr>
              <a:t>cắt</a:t>
            </a:r>
            <a:r>
              <a:rPr lang="en-US" sz="2800" dirty="0" smtClean="0">
                <a:solidFill>
                  <a:srgbClr val="0070C0"/>
                </a:solidFill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</a:rPr>
              <a:t>từ</a:t>
            </a:r>
            <a:r>
              <a:rPr lang="en-US" sz="2800" dirty="0" smtClean="0">
                <a:solidFill>
                  <a:srgbClr val="0070C0"/>
                </a:solidFill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</a:rPr>
              <a:t>họa</a:t>
            </a:r>
            <a:r>
              <a:rPr lang="en-US" sz="2800" dirty="0" smtClean="0">
                <a:solidFill>
                  <a:srgbClr val="0070C0"/>
                </a:solidFill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</a:rPr>
              <a:t>báo</a:t>
            </a:r>
            <a:r>
              <a:rPr lang="en-US" sz="2800" dirty="0" smtClean="0">
                <a:solidFill>
                  <a:srgbClr val="0070C0"/>
                </a:solidFill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</a:rPr>
              <a:t>và</a:t>
            </a:r>
            <a:r>
              <a:rPr lang="en-US" sz="2800" dirty="0" smtClean="0">
                <a:solidFill>
                  <a:srgbClr val="0070C0"/>
                </a:solidFill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</a:rPr>
              <a:t>dán</a:t>
            </a:r>
            <a:r>
              <a:rPr lang="en-US" sz="2800" dirty="0" smtClean="0">
                <a:solidFill>
                  <a:srgbClr val="0070C0"/>
                </a:solidFill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</a:rPr>
              <a:t>vào</a:t>
            </a:r>
            <a:r>
              <a:rPr lang="en-US" sz="2800" dirty="0" smtClean="0">
                <a:solidFill>
                  <a:srgbClr val="0070C0"/>
                </a:solidFill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</a:rPr>
              <a:t>mặt</a:t>
            </a:r>
            <a:r>
              <a:rPr lang="en-US" sz="2800" dirty="0" smtClean="0">
                <a:solidFill>
                  <a:srgbClr val="0070C0"/>
                </a:solidFill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</a:rPr>
              <a:t>sau</a:t>
            </a:r>
            <a:r>
              <a:rPr lang="en-US" sz="2800" dirty="0" smtClean="0">
                <a:solidFill>
                  <a:srgbClr val="0070C0"/>
                </a:solidFill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</a:rPr>
              <a:t>của</a:t>
            </a:r>
            <a:r>
              <a:rPr lang="en-US" sz="2800" dirty="0" smtClean="0">
                <a:solidFill>
                  <a:srgbClr val="0070C0"/>
                </a:solidFill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</a:rPr>
              <a:t>hình</a:t>
            </a:r>
            <a:r>
              <a:rPr lang="en-US" sz="2800" dirty="0" smtClean="0">
                <a:solidFill>
                  <a:srgbClr val="0070C0"/>
                </a:solidFill>
              </a:rPr>
              <a:t>.</a:t>
            </a:r>
          </a:p>
          <a:p>
            <a:r>
              <a:rPr lang="en-US" sz="2800" dirty="0" smtClean="0">
                <a:solidFill>
                  <a:srgbClr val="0070C0"/>
                </a:solidFill>
              </a:rPr>
              <a:t>- </a:t>
            </a:r>
            <a:r>
              <a:rPr lang="en-US" sz="2800" dirty="0" err="1" smtClean="0">
                <a:solidFill>
                  <a:srgbClr val="0070C0"/>
                </a:solidFill>
              </a:rPr>
              <a:t>Tạo</a:t>
            </a:r>
            <a:r>
              <a:rPr lang="en-US" sz="2800" dirty="0" smtClean="0">
                <a:solidFill>
                  <a:srgbClr val="0070C0"/>
                </a:solidFill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</a:rPr>
              <a:t>bố</a:t>
            </a:r>
            <a:r>
              <a:rPr lang="en-US" sz="2800" dirty="0" smtClean="0">
                <a:solidFill>
                  <a:srgbClr val="0070C0"/>
                </a:solidFill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</a:rPr>
              <a:t>cục</a:t>
            </a:r>
            <a:r>
              <a:rPr lang="en-US" sz="2800" dirty="0" smtClean="0">
                <a:solidFill>
                  <a:srgbClr val="0070C0"/>
                </a:solidFill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</a:rPr>
              <a:t>đẹp</a:t>
            </a:r>
            <a:r>
              <a:rPr lang="en-US" sz="2800" dirty="0" smtClean="0">
                <a:solidFill>
                  <a:srgbClr val="0070C0"/>
                </a:solidFill>
              </a:rPr>
              <a:t> .</a:t>
            </a:r>
          </a:p>
          <a:p>
            <a:r>
              <a:rPr lang="en-US" sz="3200" dirty="0" smtClean="0">
                <a:solidFill>
                  <a:srgbClr val="FF0000"/>
                </a:solidFill>
              </a:rPr>
              <a:t>3.Thái </a:t>
            </a:r>
            <a:r>
              <a:rPr lang="en-US" sz="3200" dirty="0" err="1" smtClean="0">
                <a:solidFill>
                  <a:srgbClr val="FF0000"/>
                </a:solidFill>
              </a:rPr>
              <a:t>độ</a:t>
            </a:r>
            <a:r>
              <a:rPr lang="en-US" sz="3200" dirty="0" smtClean="0">
                <a:solidFill>
                  <a:srgbClr val="FF0000"/>
                </a:solidFill>
              </a:rPr>
              <a:t>:</a:t>
            </a:r>
          </a:p>
          <a:p>
            <a:r>
              <a:rPr lang="en-US" sz="2800" dirty="0" smtClean="0">
                <a:solidFill>
                  <a:srgbClr val="0070C0"/>
                </a:solidFill>
              </a:rPr>
              <a:t>- </a:t>
            </a:r>
            <a:r>
              <a:rPr lang="en-US" sz="2800" dirty="0" err="1" smtClean="0">
                <a:solidFill>
                  <a:srgbClr val="0070C0"/>
                </a:solidFill>
              </a:rPr>
              <a:t>Biết</a:t>
            </a:r>
            <a:r>
              <a:rPr lang="en-US" sz="2800" dirty="0" smtClean="0">
                <a:solidFill>
                  <a:srgbClr val="0070C0"/>
                </a:solidFill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</a:rPr>
              <a:t>yêu</a:t>
            </a:r>
            <a:r>
              <a:rPr lang="en-US" sz="2800" dirty="0" smtClean="0">
                <a:solidFill>
                  <a:srgbClr val="0070C0"/>
                </a:solidFill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</a:rPr>
              <a:t>quý</a:t>
            </a:r>
            <a:r>
              <a:rPr lang="en-US" sz="2800" dirty="0" smtClean="0">
                <a:solidFill>
                  <a:srgbClr val="0070C0"/>
                </a:solidFill>
              </a:rPr>
              <a:t>,  </a:t>
            </a:r>
            <a:r>
              <a:rPr lang="en-US" sz="2800" dirty="0" err="1" smtClean="0">
                <a:solidFill>
                  <a:srgbClr val="0070C0"/>
                </a:solidFill>
              </a:rPr>
              <a:t>kính</a:t>
            </a:r>
            <a:r>
              <a:rPr lang="en-US" sz="2800" dirty="0" smtClean="0">
                <a:solidFill>
                  <a:srgbClr val="0070C0"/>
                </a:solidFill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</a:rPr>
              <a:t>trọng</a:t>
            </a:r>
            <a:r>
              <a:rPr lang="en-US" sz="2800" dirty="0" smtClean="0">
                <a:solidFill>
                  <a:srgbClr val="0070C0"/>
                </a:solidFill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</a:rPr>
              <a:t>các</a:t>
            </a:r>
            <a:r>
              <a:rPr lang="en-US" sz="2800" dirty="0" smtClean="0">
                <a:solidFill>
                  <a:srgbClr val="0070C0"/>
                </a:solidFill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</a:rPr>
              <a:t>cô</a:t>
            </a:r>
            <a:r>
              <a:rPr lang="en-US" sz="2800" dirty="0" smtClean="0">
                <a:solidFill>
                  <a:srgbClr val="0070C0"/>
                </a:solidFill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</a:rPr>
              <a:t>bác</a:t>
            </a:r>
            <a:r>
              <a:rPr lang="en-US" sz="2800" dirty="0" smtClean="0">
                <a:solidFill>
                  <a:srgbClr val="0070C0"/>
                </a:solidFill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</a:rPr>
              <a:t>làm</a:t>
            </a:r>
            <a:r>
              <a:rPr lang="en-US" sz="2800" dirty="0" smtClean="0">
                <a:solidFill>
                  <a:srgbClr val="0070C0"/>
                </a:solidFill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</a:rPr>
              <a:t>những</a:t>
            </a:r>
            <a:r>
              <a:rPr lang="en-US" sz="2800" dirty="0" smtClean="0">
                <a:solidFill>
                  <a:srgbClr val="0070C0"/>
                </a:solidFill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</a:rPr>
              <a:t>nghề</a:t>
            </a:r>
            <a:r>
              <a:rPr lang="en-US" sz="2800" dirty="0" smtClean="0">
                <a:solidFill>
                  <a:srgbClr val="0070C0"/>
                </a:solidFill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</a:rPr>
              <a:t>có</a:t>
            </a:r>
            <a:r>
              <a:rPr lang="en-US" sz="2800" dirty="0" smtClean="0">
                <a:solidFill>
                  <a:srgbClr val="0070C0"/>
                </a:solidFill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</a:rPr>
              <a:t>ích</a:t>
            </a:r>
            <a:r>
              <a:rPr lang="en-US" sz="2800" dirty="0" smtClean="0">
                <a:solidFill>
                  <a:srgbClr val="0070C0"/>
                </a:solidFill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</a:rPr>
              <a:t>cho</a:t>
            </a:r>
            <a:r>
              <a:rPr lang="en-US" sz="2800" dirty="0" smtClean="0">
                <a:solidFill>
                  <a:srgbClr val="0070C0"/>
                </a:solidFill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</a:rPr>
              <a:t>xã</a:t>
            </a:r>
            <a:r>
              <a:rPr lang="en-US" sz="2800" dirty="0" smtClean="0">
                <a:solidFill>
                  <a:srgbClr val="0070C0"/>
                </a:solidFill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</a:rPr>
              <a:t>hội</a:t>
            </a:r>
            <a:r>
              <a:rPr lang="en-US" sz="2800" dirty="0" smtClean="0">
                <a:solidFill>
                  <a:srgbClr val="0070C0"/>
                </a:solidFill>
              </a:rPr>
              <a:t>.</a:t>
            </a:r>
            <a:endParaRPr lang="en-US" sz="2800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28600" y="228600"/>
            <a:ext cx="2405018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2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II. </a:t>
            </a:r>
            <a:r>
              <a:rPr lang="en-US" sz="32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Chuẩn</a:t>
            </a:r>
            <a:r>
              <a:rPr lang="en-US" sz="32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32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bị</a:t>
            </a:r>
            <a:r>
              <a:rPr lang="en-US" sz="32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:</a:t>
            </a:r>
            <a:endParaRPr lang="en-US" sz="32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295400" y="733246"/>
            <a:ext cx="7086600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rgbClr val="FF0000"/>
                </a:solidFill>
              </a:rPr>
              <a:t>1.Đồ </a:t>
            </a:r>
            <a:r>
              <a:rPr lang="en-US" sz="3600" dirty="0" err="1" smtClean="0">
                <a:solidFill>
                  <a:srgbClr val="FF0000"/>
                </a:solidFill>
              </a:rPr>
              <a:t>dùng</a:t>
            </a:r>
            <a:r>
              <a:rPr lang="en-US" sz="3600" dirty="0" smtClean="0">
                <a:solidFill>
                  <a:srgbClr val="FF0000"/>
                </a:solidFill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</a:rPr>
              <a:t>của</a:t>
            </a:r>
            <a:r>
              <a:rPr lang="en-US" sz="3600" dirty="0" smtClean="0">
                <a:solidFill>
                  <a:srgbClr val="FF0000"/>
                </a:solidFill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</a:rPr>
              <a:t>cô</a:t>
            </a:r>
            <a:r>
              <a:rPr lang="en-US" sz="3600" dirty="0" smtClean="0">
                <a:solidFill>
                  <a:srgbClr val="FF0000"/>
                </a:solidFill>
              </a:rPr>
              <a:t>:</a:t>
            </a:r>
          </a:p>
          <a:p>
            <a:pPr>
              <a:buFontTx/>
              <a:buChar char="-"/>
            </a:pPr>
            <a:r>
              <a:rPr lang="en-US" sz="3200" dirty="0" err="1" smtClean="0">
                <a:solidFill>
                  <a:srgbClr val="7030A0"/>
                </a:solidFill>
              </a:rPr>
              <a:t>Bài</a:t>
            </a:r>
            <a:r>
              <a:rPr lang="en-US" sz="3200" dirty="0" smtClean="0">
                <a:solidFill>
                  <a:srgbClr val="7030A0"/>
                </a:solidFill>
              </a:rPr>
              <a:t> </a:t>
            </a:r>
            <a:r>
              <a:rPr lang="en-US" sz="3200" dirty="0" err="1" smtClean="0">
                <a:solidFill>
                  <a:srgbClr val="7030A0"/>
                </a:solidFill>
              </a:rPr>
              <a:t>giảng</a:t>
            </a:r>
            <a:r>
              <a:rPr lang="en-US" sz="3200" dirty="0" smtClean="0">
                <a:solidFill>
                  <a:srgbClr val="7030A0"/>
                </a:solidFill>
              </a:rPr>
              <a:t> </a:t>
            </a:r>
            <a:r>
              <a:rPr lang="en-US" sz="3200" dirty="0" err="1" smtClean="0">
                <a:solidFill>
                  <a:srgbClr val="7030A0"/>
                </a:solidFill>
              </a:rPr>
              <a:t>điện</a:t>
            </a:r>
            <a:r>
              <a:rPr lang="en-US" sz="3200" dirty="0" smtClean="0">
                <a:solidFill>
                  <a:srgbClr val="7030A0"/>
                </a:solidFill>
              </a:rPr>
              <a:t> </a:t>
            </a:r>
            <a:r>
              <a:rPr lang="en-US" sz="3200" dirty="0" err="1" smtClean="0">
                <a:solidFill>
                  <a:srgbClr val="7030A0"/>
                </a:solidFill>
              </a:rPr>
              <a:t>tử</a:t>
            </a:r>
            <a:r>
              <a:rPr lang="en-US" sz="3200" dirty="0" smtClean="0">
                <a:solidFill>
                  <a:srgbClr val="7030A0"/>
                </a:solidFill>
              </a:rPr>
              <a:t>:</a:t>
            </a:r>
          </a:p>
          <a:p>
            <a:pPr>
              <a:buFontTx/>
              <a:buChar char="-"/>
            </a:pPr>
            <a:r>
              <a:rPr lang="en-US" sz="3200" dirty="0" smtClean="0">
                <a:solidFill>
                  <a:srgbClr val="7030A0"/>
                </a:solidFill>
              </a:rPr>
              <a:t> 4 </a:t>
            </a:r>
            <a:r>
              <a:rPr lang="en-US" sz="3200" dirty="0" err="1" smtClean="0">
                <a:solidFill>
                  <a:srgbClr val="7030A0"/>
                </a:solidFill>
              </a:rPr>
              <a:t>tranh</a:t>
            </a:r>
            <a:r>
              <a:rPr lang="en-US" sz="3200" dirty="0" smtClean="0">
                <a:solidFill>
                  <a:srgbClr val="7030A0"/>
                </a:solidFill>
              </a:rPr>
              <a:t> </a:t>
            </a:r>
            <a:r>
              <a:rPr lang="en-US" sz="3200" dirty="0" err="1" smtClean="0">
                <a:solidFill>
                  <a:srgbClr val="7030A0"/>
                </a:solidFill>
              </a:rPr>
              <a:t>gợi</a:t>
            </a:r>
            <a:r>
              <a:rPr lang="en-US" sz="3200" dirty="0" smtClean="0">
                <a:solidFill>
                  <a:srgbClr val="7030A0"/>
                </a:solidFill>
              </a:rPr>
              <a:t> ý </a:t>
            </a:r>
            <a:r>
              <a:rPr lang="en-US" sz="3200" dirty="0" err="1" smtClean="0">
                <a:solidFill>
                  <a:srgbClr val="7030A0"/>
                </a:solidFill>
              </a:rPr>
              <a:t>về</a:t>
            </a:r>
            <a:r>
              <a:rPr lang="en-US" sz="3200" dirty="0" smtClean="0">
                <a:solidFill>
                  <a:srgbClr val="7030A0"/>
                </a:solidFill>
              </a:rPr>
              <a:t> </a:t>
            </a:r>
            <a:r>
              <a:rPr lang="en-US" sz="3200" dirty="0" err="1" smtClean="0">
                <a:solidFill>
                  <a:srgbClr val="7030A0"/>
                </a:solidFill>
              </a:rPr>
              <a:t>công</a:t>
            </a:r>
            <a:r>
              <a:rPr lang="en-US" sz="3200" dirty="0" smtClean="0">
                <a:solidFill>
                  <a:srgbClr val="7030A0"/>
                </a:solidFill>
              </a:rPr>
              <a:t> </a:t>
            </a:r>
            <a:r>
              <a:rPr lang="en-US" sz="3200" dirty="0" err="1" smtClean="0">
                <a:solidFill>
                  <a:srgbClr val="7030A0"/>
                </a:solidFill>
              </a:rPr>
              <a:t>việc</a:t>
            </a:r>
            <a:r>
              <a:rPr lang="en-US" sz="3200" dirty="0" smtClean="0">
                <a:solidFill>
                  <a:srgbClr val="7030A0"/>
                </a:solidFill>
              </a:rPr>
              <a:t> </a:t>
            </a:r>
            <a:r>
              <a:rPr lang="en-US" sz="3200" dirty="0" err="1" smtClean="0">
                <a:solidFill>
                  <a:srgbClr val="7030A0"/>
                </a:solidFill>
              </a:rPr>
              <a:t>của</a:t>
            </a:r>
            <a:r>
              <a:rPr lang="en-US" sz="3200" dirty="0" smtClean="0">
                <a:solidFill>
                  <a:srgbClr val="7030A0"/>
                </a:solidFill>
              </a:rPr>
              <a:t> </a:t>
            </a:r>
            <a:r>
              <a:rPr lang="en-US" sz="3200" dirty="0" err="1" smtClean="0">
                <a:solidFill>
                  <a:srgbClr val="7030A0"/>
                </a:solidFill>
              </a:rPr>
              <a:t>nghề</a:t>
            </a:r>
            <a:r>
              <a:rPr lang="en-US" sz="3200" dirty="0" smtClean="0">
                <a:solidFill>
                  <a:srgbClr val="7030A0"/>
                </a:solidFill>
              </a:rPr>
              <a:t>:</a:t>
            </a:r>
          </a:p>
          <a:p>
            <a:r>
              <a:rPr lang="en-US" sz="3200" dirty="0" err="1" smtClean="0">
                <a:solidFill>
                  <a:srgbClr val="7030A0"/>
                </a:solidFill>
              </a:rPr>
              <a:t>Nghề</a:t>
            </a:r>
            <a:r>
              <a:rPr lang="en-US" sz="3200" dirty="0" smtClean="0">
                <a:solidFill>
                  <a:srgbClr val="7030A0"/>
                </a:solidFill>
              </a:rPr>
              <a:t> </a:t>
            </a:r>
            <a:r>
              <a:rPr lang="en-US" sz="3200" dirty="0" err="1" smtClean="0">
                <a:solidFill>
                  <a:srgbClr val="7030A0"/>
                </a:solidFill>
              </a:rPr>
              <a:t>giáo</a:t>
            </a:r>
            <a:r>
              <a:rPr lang="en-US" sz="3200" dirty="0" smtClean="0">
                <a:solidFill>
                  <a:srgbClr val="7030A0"/>
                </a:solidFill>
              </a:rPr>
              <a:t> </a:t>
            </a:r>
            <a:r>
              <a:rPr lang="en-US" sz="3200" dirty="0" err="1" smtClean="0">
                <a:solidFill>
                  <a:srgbClr val="7030A0"/>
                </a:solidFill>
              </a:rPr>
              <a:t>viên</a:t>
            </a:r>
            <a:r>
              <a:rPr lang="en-US" sz="3200" dirty="0" smtClean="0">
                <a:solidFill>
                  <a:srgbClr val="7030A0"/>
                </a:solidFill>
              </a:rPr>
              <a:t>.</a:t>
            </a:r>
          </a:p>
          <a:p>
            <a:r>
              <a:rPr lang="en-US" sz="3200" dirty="0" err="1" smtClean="0">
                <a:solidFill>
                  <a:srgbClr val="7030A0"/>
                </a:solidFill>
              </a:rPr>
              <a:t>Nghề</a:t>
            </a:r>
            <a:r>
              <a:rPr lang="en-US" sz="3200" dirty="0" smtClean="0">
                <a:solidFill>
                  <a:srgbClr val="7030A0"/>
                </a:solidFill>
              </a:rPr>
              <a:t> </a:t>
            </a:r>
            <a:r>
              <a:rPr lang="en-US" sz="3200" dirty="0" err="1" smtClean="0">
                <a:solidFill>
                  <a:srgbClr val="7030A0"/>
                </a:solidFill>
              </a:rPr>
              <a:t>bộ</a:t>
            </a:r>
            <a:r>
              <a:rPr lang="en-US" sz="3200" dirty="0" smtClean="0">
                <a:solidFill>
                  <a:srgbClr val="7030A0"/>
                </a:solidFill>
              </a:rPr>
              <a:t> </a:t>
            </a:r>
            <a:r>
              <a:rPr lang="en-US" sz="3200" dirty="0" err="1" smtClean="0">
                <a:solidFill>
                  <a:srgbClr val="7030A0"/>
                </a:solidFill>
              </a:rPr>
              <a:t>đội</a:t>
            </a:r>
            <a:r>
              <a:rPr lang="en-US" sz="3200" dirty="0" smtClean="0">
                <a:solidFill>
                  <a:srgbClr val="7030A0"/>
                </a:solidFill>
              </a:rPr>
              <a:t>.</a:t>
            </a:r>
          </a:p>
          <a:p>
            <a:r>
              <a:rPr lang="en-US" sz="3200" dirty="0" err="1" smtClean="0">
                <a:solidFill>
                  <a:srgbClr val="7030A0"/>
                </a:solidFill>
              </a:rPr>
              <a:t>Nghề</a:t>
            </a:r>
            <a:r>
              <a:rPr lang="en-US" sz="3200" dirty="0" smtClean="0">
                <a:solidFill>
                  <a:srgbClr val="7030A0"/>
                </a:solidFill>
              </a:rPr>
              <a:t> </a:t>
            </a:r>
            <a:r>
              <a:rPr lang="en-US" sz="3200" dirty="0" err="1" smtClean="0">
                <a:solidFill>
                  <a:srgbClr val="7030A0"/>
                </a:solidFill>
              </a:rPr>
              <a:t>nông</a:t>
            </a:r>
            <a:r>
              <a:rPr lang="en-US" sz="3200" dirty="0" smtClean="0">
                <a:solidFill>
                  <a:srgbClr val="7030A0"/>
                </a:solidFill>
              </a:rPr>
              <a:t>.</a:t>
            </a:r>
          </a:p>
          <a:p>
            <a:r>
              <a:rPr lang="en-US" sz="3200" dirty="0" err="1" smtClean="0">
                <a:solidFill>
                  <a:srgbClr val="7030A0"/>
                </a:solidFill>
              </a:rPr>
              <a:t>Nghề</a:t>
            </a:r>
            <a:r>
              <a:rPr lang="en-US" sz="3200" dirty="0" smtClean="0">
                <a:solidFill>
                  <a:srgbClr val="7030A0"/>
                </a:solidFill>
              </a:rPr>
              <a:t> </a:t>
            </a:r>
            <a:r>
              <a:rPr lang="en-US" sz="3200" dirty="0" err="1" smtClean="0">
                <a:solidFill>
                  <a:srgbClr val="7030A0"/>
                </a:solidFill>
              </a:rPr>
              <a:t>bán</a:t>
            </a:r>
            <a:r>
              <a:rPr lang="en-US" sz="3200" dirty="0" smtClean="0">
                <a:solidFill>
                  <a:srgbClr val="7030A0"/>
                </a:solidFill>
              </a:rPr>
              <a:t> </a:t>
            </a:r>
            <a:r>
              <a:rPr lang="en-US" sz="3200" dirty="0" err="1" smtClean="0">
                <a:solidFill>
                  <a:srgbClr val="7030A0"/>
                </a:solidFill>
              </a:rPr>
              <a:t>hàng</a:t>
            </a:r>
            <a:r>
              <a:rPr lang="en-US" sz="3200" dirty="0" smtClean="0">
                <a:solidFill>
                  <a:srgbClr val="7030A0"/>
                </a:solidFill>
              </a:rPr>
              <a:t>.</a:t>
            </a:r>
          </a:p>
          <a:p>
            <a:r>
              <a:rPr lang="en-US" sz="3600" dirty="0" smtClean="0">
                <a:solidFill>
                  <a:srgbClr val="FF0000"/>
                </a:solidFill>
              </a:rPr>
              <a:t>2.Đồ </a:t>
            </a:r>
            <a:r>
              <a:rPr lang="en-US" sz="3600" dirty="0" err="1" smtClean="0">
                <a:solidFill>
                  <a:srgbClr val="FF0000"/>
                </a:solidFill>
              </a:rPr>
              <a:t>dùng</a:t>
            </a:r>
            <a:r>
              <a:rPr lang="en-US" sz="3600" dirty="0" smtClean="0">
                <a:solidFill>
                  <a:srgbClr val="FF0000"/>
                </a:solidFill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</a:rPr>
              <a:t>của</a:t>
            </a:r>
            <a:r>
              <a:rPr lang="en-US" sz="3600" dirty="0" smtClean="0">
                <a:solidFill>
                  <a:srgbClr val="FF0000"/>
                </a:solidFill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</a:rPr>
              <a:t>trẻ</a:t>
            </a:r>
            <a:r>
              <a:rPr lang="en-US" sz="3600" dirty="0" smtClean="0">
                <a:solidFill>
                  <a:srgbClr val="FF0000"/>
                </a:solidFill>
              </a:rPr>
              <a:t>:</a:t>
            </a:r>
          </a:p>
          <a:p>
            <a:r>
              <a:rPr lang="en-US" sz="3200" dirty="0" smtClean="0">
                <a:solidFill>
                  <a:srgbClr val="7030A0"/>
                </a:solidFill>
              </a:rPr>
              <a:t>- </a:t>
            </a:r>
            <a:r>
              <a:rPr lang="en-US" sz="3200" dirty="0" err="1" smtClean="0">
                <a:solidFill>
                  <a:srgbClr val="7030A0"/>
                </a:solidFill>
              </a:rPr>
              <a:t>Vở</a:t>
            </a:r>
            <a:r>
              <a:rPr lang="en-US" sz="3200" dirty="0" smtClean="0">
                <a:solidFill>
                  <a:srgbClr val="7030A0"/>
                </a:solidFill>
              </a:rPr>
              <a:t> </a:t>
            </a:r>
            <a:r>
              <a:rPr lang="en-US" sz="3200" dirty="0" err="1" smtClean="0">
                <a:solidFill>
                  <a:srgbClr val="7030A0"/>
                </a:solidFill>
              </a:rPr>
              <a:t>thủ</a:t>
            </a:r>
            <a:r>
              <a:rPr lang="en-US" sz="3200" dirty="0" smtClean="0">
                <a:solidFill>
                  <a:srgbClr val="7030A0"/>
                </a:solidFill>
              </a:rPr>
              <a:t> </a:t>
            </a:r>
            <a:r>
              <a:rPr lang="en-US" sz="3200" dirty="0" err="1" smtClean="0">
                <a:solidFill>
                  <a:srgbClr val="7030A0"/>
                </a:solidFill>
              </a:rPr>
              <a:t>công</a:t>
            </a:r>
            <a:r>
              <a:rPr lang="en-US" sz="3200" dirty="0" smtClean="0">
                <a:solidFill>
                  <a:srgbClr val="7030A0"/>
                </a:solidFill>
              </a:rPr>
              <a:t>, </a:t>
            </a:r>
            <a:r>
              <a:rPr lang="en-US" sz="3200" dirty="0" err="1" smtClean="0">
                <a:solidFill>
                  <a:srgbClr val="7030A0"/>
                </a:solidFill>
              </a:rPr>
              <a:t>kéo</a:t>
            </a:r>
            <a:r>
              <a:rPr lang="en-US" sz="3200" dirty="0" smtClean="0">
                <a:solidFill>
                  <a:srgbClr val="7030A0"/>
                </a:solidFill>
              </a:rPr>
              <a:t>, </a:t>
            </a:r>
            <a:r>
              <a:rPr lang="en-US" sz="3200" dirty="0" err="1" smtClean="0">
                <a:solidFill>
                  <a:srgbClr val="7030A0"/>
                </a:solidFill>
              </a:rPr>
              <a:t>hồ</a:t>
            </a:r>
            <a:r>
              <a:rPr lang="en-US" sz="3200" dirty="0" smtClean="0">
                <a:solidFill>
                  <a:srgbClr val="7030A0"/>
                </a:solidFill>
              </a:rPr>
              <a:t> </a:t>
            </a:r>
            <a:r>
              <a:rPr lang="en-US" sz="3200" dirty="0" err="1" smtClean="0">
                <a:solidFill>
                  <a:srgbClr val="7030A0"/>
                </a:solidFill>
              </a:rPr>
              <a:t>dán</a:t>
            </a:r>
            <a:r>
              <a:rPr lang="en-US" sz="3200" dirty="0" smtClean="0">
                <a:solidFill>
                  <a:srgbClr val="7030A0"/>
                </a:solidFill>
              </a:rPr>
              <a:t>, </a:t>
            </a:r>
            <a:r>
              <a:rPr lang="en-US" sz="3200" dirty="0" err="1" smtClean="0">
                <a:solidFill>
                  <a:srgbClr val="7030A0"/>
                </a:solidFill>
              </a:rPr>
              <a:t>tranh</a:t>
            </a:r>
            <a:r>
              <a:rPr lang="en-US" sz="3200" dirty="0" smtClean="0">
                <a:solidFill>
                  <a:srgbClr val="7030A0"/>
                </a:solidFill>
              </a:rPr>
              <a:t> </a:t>
            </a:r>
            <a:r>
              <a:rPr lang="en-US" sz="3200" dirty="0" err="1" smtClean="0">
                <a:solidFill>
                  <a:srgbClr val="7030A0"/>
                </a:solidFill>
              </a:rPr>
              <a:t>đồ</a:t>
            </a:r>
            <a:r>
              <a:rPr lang="en-US" sz="3200" dirty="0" smtClean="0">
                <a:solidFill>
                  <a:srgbClr val="7030A0"/>
                </a:solidFill>
              </a:rPr>
              <a:t> </a:t>
            </a:r>
            <a:r>
              <a:rPr lang="en-US" sz="3200" dirty="0" err="1" smtClean="0">
                <a:solidFill>
                  <a:srgbClr val="7030A0"/>
                </a:solidFill>
              </a:rPr>
              <a:t>dùng</a:t>
            </a:r>
            <a:r>
              <a:rPr lang="en-US" sz="3200" dirty="0" smtClean="0">
                <a:solidFill>
                  <a:srgbClr val="7030A0"/>
                </a:solidFill>
              </a:rPr>
              <a:t> </a:t>
            </a:r>
            <a:r>
              <a:rPr lang="en-US" sz="3200" dirty="0" err="1" smtClean="0">
                <a:solidFill>
                  <a:srgbClr val="7030A0"/>
                </a:solidFill>
              </a:rPr>
              <a:t>trong</a:t>
            </a:r>
            <a:r>
              <a:rPr lang="en-US" sz="3200" dirty="0" smtClean="0">
                <a:solidFill>
                  <a:srgbClr val="7030A0"/>
                </a:solidFill>
              </a:rPr>
              <a:t> </a:t>
            </a:r>
            <a:r>
              <a:rPr lang="en-US" sz="3200" dirty="0" err="1" smtClean="0">
                <a:solidFill>
                  <a:srgbClr val="7030A0"/>
                </a:solidFill>
              </a:rPr>
              <a:t>họa</a:t>
            </a:r>
            <a:r>
              <a:rPr lang="en-US" sz="3200" dirty="0" smtClean="0">
                <a:solidFill>
                  <a:srgbClr val="7030A0"/>
                </a:solidFill>
              </a:rPr>
              <a:t> </a:t>
            </a:r>
            <a:r>
              <a:rPr lang="en-US" sz="3200" dirty="0" err="1" smtClean="0">
                <a:solidFill>
                  <a:srgbClr val="7030A0"/>
                </a:solidFill>
              </a:rPr>
              <a:t>báo</a:t>
            </a:r>
            <a:r>
              <a:rPr lang="en-US" sz="3200" dirty="0" smtClean="0">
                <a:solidFill>
                  <a:srgbClr val="7030A0"/>
                </a:solidFill>
              </a:rPr>
              <a:t>.</a:t>
            </a:r>
          </a:p>
          <a:p>
            <a:r>
              <a:rPr lang="en-US" sz="3200" dirty="0" smtClean="0">
                <a:solidFill>
                  <a:srgbClr val="7030A0"/>
                </a:solidFill>
              </a:rPr>
              <a:t>- </a:t>
            </a:r>
            <a:r>
              <a:rPr lang="en-US" sz="3200" dirty="0" err="1" smtClean="0">
                <a:solidFill>
                  <a:srgbClr val="7030A0"/>
                </a:solidFill>
              </a:rPr>
              <a:t>Bảng</a:t>
            </a:r>
            <a:r>
              <a:rPr lang="en-US" sz="3200" dirty="0" smtClean="0">
                <a:solidFill>
                  <a:srgbClr val="7030A0"/>
                </a:solidFill>
              </a:rPr>
              <a:t> </a:t>
            </a:r>
            <a:r>
              <a:rPr lang="en-US" sz="3200" dirty="0" err="1" smtClean="0">
                <a:solidFill>
                  <a:srgbClr val="7030A0"/>
                </a:solidFill>
              </a:rPr>
              <a:t>tương</a:t>
            </a:r>
            <a:r>
              <a:rPr lang="en-US" sz="3200" dirty="0" smtClean="0">
                <a:solidFill>
                  <a:srgbClr val="7030A0"/>
                </a:solidFill>
              </a:rPr>
              <a:t> </a:t>
            </a:r>
            <a:r>
              <a:rPr lang="en-US" sz="3200" dirty="0" err="1" smtClean="0">
                <a:solidFill>
                  <a:srgbClr val="7030A0"/>
                </a:solidFill>
              </a:rPr>
              <a:t>tác</a:t>
            </a:r>
            <a:r>
              <a:rPr lang="en-US" sz="3200" dirty="0" smtClean="0">
                <a:solidFill>
                  <a:srgbClr val="7030A0"/>
                </a:solidFill>
              </a:rPr>
              <a:t>, </a:t>
            </a:r>
            <a:r>
              <a:rPr lang="en-US" sz="3200" dirty="0" err="1" smtClean="0">
                <a:solidFill>
                  <a:srgbClr val="7030A0"/>
                </a:solidFill>
              </a:rPr>
              <a:t>que</a:t>
            </a:r>
            <a:r>
              <a:rPr lang="en-US" sz="3200" dirty="0" smtClean="0">
                <a:solidFill>
                  <a:srgbClr val="7030A0"/>
                </a:solidFill>
              </a:rPr>
              <a:t> </a:t>
            </a:r>
            <a:r>
              <a:rPr lang="en-US" sz="3200" dirty="0" err="1" smtClean="0">
                <a:solidFill>
                  <a:srgbClr val="7030A0"/>
                </a:solidFill>
              </a:rPr>
              <a:t>chỉ</a:t>
            </a:r>
            <a:r>
              <a:rPr lang="en-US" sz="3200" dirty="0" smtClean="0">
                <a:solidFill>
                  <a:srgbClr val="7030A0"/>
                </a:solidFill>
              </a:rPr>
              <a:t>.</a:t>
            </a:r>
            <a:endParaRPr lang="en-US" sz="3200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4800" y="1524000"/>
            <a:ext cx="8839200" cy="313932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vi-VN" sz="48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1. </a:t>
            </a:r>
            <a:r>
              <a:rPr lang="en-US" sz="4800" b="1" spc="50" dirty="0" err="1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Ổn</a:t>
            </a:r>
            <a:r>
              <a:rPr lang="en-US" sz="48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4800" b="1" spc="50" dirty="0" err="1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định</a:t>
            </a:r>
            <a:r>
              <a:rPr lang="en-US" sz="48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4800" b="1" spc="50" dirty="0" err="1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tổ</a:t>
            </a:r>
            <a:r>
              <a:rPr lang="en-US" sz="48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4800" b="1" spc="50" dirty="0" err="1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chức</a:t>
            </a:r>
            <a:r>
              <a:rPr lang="en-US" sz="48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:</a:t>
            </a:r>
          </a:p>
          <a:p>
            <a:pPr algn="ctr"/>
            <a:r>
              <a:rPr lang="en-US" sz="4800" b="1" cap="none" spc="50" dirty="0" err="1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Cô</a:t>
            </a:r>
            <a:r>
              <a:rPr lang="en-US" sz="4800" b="1" cap="none" spc="50" dirty="0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4800" b="1" cap="none" spc="50" dirty="0" err="1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và</a:t>
            </a:r>
            <a:r>
              <a:rPr lang="en-US" sz="4800" b="1" cap="none" spc="50" dirty="0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4800" b="1" cap="none" spc="50" dirty="0" err="1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trẻ</a:t>
            </a:r>
            <a:r>
              <a:rPr lang="en-US" sz="4800" b="1" cap="none" spc="50" dirty="0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4800" b="1" cap="none" spc="50" dirty="0" err="1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cùng</a:t>
            </a:r>
            <a:r>
              <a:rPr lang="en-US" sz="4800" b="1" cap="none" spc="50" dirty="0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4800" b="1" cap="none" spc="50" dirty="0" err="1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hát</a:t>
            </a:r>
            <a:r>
              <a:rPr lang="en-US" sz="4800" b="1" cap="none" spc="50" dirty="0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4800" b="1" cap="none" spc="50" dirty="0" err="1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và</a:t>
            </a:r>
            <a:endParaRPr lang="en-US" sz="4800" b="1" cap="none" spc="50" dirty="0" smtClean="0">
              <a:ln w="11430"/>
              <a:solidFill>
                <a:srgbClr val="7030A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en-US" sz="4800" b="1" cap="none" spc="50" dirty="0" err="1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vận</a:t>
            </a:r>
            <a:r>
              <a:rPr lang="en-US" sz="4800" b="1" cap="none" spc="50" dirty="0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4800" b="1" cap="none" spc="50" dirty="0" err="1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động</a:t>
            </a:r>
            <a:r>
              <a:rPr lang="en-US" sz="4800" b="1" cap="none" spc="50" dirty="0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4800" b="1" cap="none" spc="50" dirty="0" err="1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theo</a:t>
            </a:r>
            <a:r>
              <a:rPr lang="en-US" sz="4800" b="1" cap="none" spc="50" dirty="0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4800" b="1" cap="none" spc="50" dirty="0" err="1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nhạc</a:t>
            </a:r>
            <a:r>
              <a:rPr lang="en-US" sz="4800" b="1" cap="none" spc="50" dirty="0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4800" b="1" cap="none" spc="50" dirty="0" err="1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bài</a:t>
            </a:r>
            <a:r>
              <a:rPr lang="en-US" sz="4800" b="1" cap="none" spc="50" dirty="0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4800" b="1" cap="none" spc="50" dirty="0" err="1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hát</a:t>
            </a:r>
            <a:r>
              <a:rPr lang="en-US" sz="4800" b="1" cap="none" spc="50" dirty="0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: </a:t>
            </a:r>
          </a:p>
          <a:p>
            <a:pPr algn="ctr"/>
            <a:r>
              <a:rPr lang="en-US" sz="54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“</a:t>
            </a:r>
            <a:r>
              <a:rPr lang="en-US" sz="5400" b="1" spc="50" dirty="0" err="1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Cháu</a:t>
            </a:r>
            <a:r>
              <a:rPr lang="en-US" sz="54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5400" b="1" spc="50" dirty="0" err="1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yêu</a:t>
            </a:r>
            <a:r>
              <a:rPr lang="en-US" sz="54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5400" b="1" spc="50" dirty="0" err="1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cô</a:t>
            </a:r>
            <a:r>
              <a:rPr lang="en-US" sz="54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5400" b="1" spc="50" dirty="0" err="1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chú</a:t>
            </a:r>
            <a:r>
              <a:rPr lang="en-US" sz="54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5400" b="1" spc="50" dirty="0" err="1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công</a:t>
            </a:r>
            <a:r>
              <a:rPr lang="en-US" sz="54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5400" b="1" spc="50" dirty="0" err="1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nhân</a:t>
            </a:r>
            <a:r>
              <a:rPr lang="en-US" sz="54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”</a:t>
            </a:r>
          </a:p>
        </p:txBody>
      </p:sp>
      <p:pic>
        <p:nvPicPr>
          <p:cNvPr id="4" name="Nhạc Thiếu Nhi - Cháu Yêu Cô Chú Công Nhân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419600" y="51054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896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57200" y="1600200"/>
            <a:ext cx="8615307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vi-VN" sz="4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Trò chuyện về </a:t>
            </a:r>
          </a:p>
          <a:p>
            <a:pPr algn="ctr"/>
            <a:r>
              <a:rPr lang="vi-VN" sz="4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một số </a:t>
            </a:r>
            <a:r>
              <a:rPr lang="en-US" sz="4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NGHỀ TRONG XÃ HỘI</a:t>
            </a:r>
            <a:endParaRPr lang="en-US" sz="4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990600" y="5410200"/>
            <a:ext cx="7391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7200" b="1" dirty="0" smtClean="0">
                <a:solidFill>
                  <a:srgbClr val="0070C0"/>
                </a:solidFill>
                <a:latin typeface=".VnAvant" pitchFamily="34" charset="0"/>
              </a:rPr>
              <a:t>NghÒ gi¸o viªn</a:t>
            </a:r>
            <a:endParaRPr lang="en-US" sz="7200" b="1" dirty="0">
              <a:solidFill>
                <a:srgbClr val="0070C0"/>
              </a:solidFill>
              <a:latin typeface=".VnAvant" pitchFamily="34" charset="0"/>
            </a:endParaRPr>
          </a:p>
        </p:txBody>
      </p:sp>
      <p:pic>
        <p:nvPicPr>
          <p:cNvPr id="4" name="Picture 3" descr="1_266527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2000" y="152400"/>
            <a:ext cx="7848600" cy="4855464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752600" y="5486400"/>
            <a:ext cx="5943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7200" b="1" dirty="0" smtClean="0">
                <a:solidFill>
                  <a:srgbClr val="0070C0"/>
                </a:solidFill>
                <a:latin typeface=".VnAvant" pitchFamily="34" charset="0"/>
              </a:rPr>
              <a:t>NghÒ bé ®éi</a:t>
            </a:r>
            <a:endParaRPr lang="en-US" sz="7200" b="1" dirty="0">
              <a:solidFill>
                <a:srgbClr val="0070C0"/>
              </a:solidFill>
              <a:latin typeface=".VnAvant" pitchFamily="34" charset="0"/>
            </a:endParaRPr>
          </a:p>
        </p:txBody>
      </p:sp>
      <p:pic>
        <p:nvPicPr>
          <p:cNvPr id="4" name="Picture 3" descr="co-hoi-viec-lam-cho-bo-doi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6800" y="457200"/>
            <a:ext cx="7315200" cy="48768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981200" y="5257800"/>
            <a:ext cx="5748690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vi-VN" sz="8000" b="1" dirty="0" smtClean="0">
                <a:solidFill>
                  <a:srgbClr val="0070C0"/>
                </a:solidFill>
                <a:latin typeface=".VnAvant" pitchFamily="34" charset="0"/>
              </a:rPr>
              <a:t>NghÒ n«ng</a:t>
            </a:r>
            <a:endParaRPr lang="en-US" sz="8000" b="1" dirty="0">
              <a:solidFill>
                <a:srgbClr val="0070C0"/>
              </a:solidFill>
              <a:latin typeface=".VnAvant" pitchFamily="34" charset="0"/>
            </a:endParaRPr>
          </a:p>
        </p:txBody>
      </p:sp>
      <p:pic>
        <p:nvPicPr>
          <p:cNvPr id="5" name="Picture 4" descr="Thơ viết về Nghề Nông hay, chùm thơ ca ngợi người nông dân cần cù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6800" y="511301"/>
            <a:ext cx="7239000" cy="466915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295400" y="5486400"/>
            <a:ext cx="67056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6600" b="1" dirty="0" smtClean="0">
                <a:solidFill>
                  <a:srgbClr val="0070C0"/>
                </a:solidFill>
                <a:latin typeface=".VnAvant" pitchFamily="34" charset="0"/>
              </a:rPr>
              <a:t>NghÒ b¸n hµng</a:t>
            </a:r>
            <a:endParaRPr lang="en-US" sz="6600" b="1" dirty="0">
              <a:solidFill>
                <a:srgbClr val="0070C0"/>
              </a:solidFill>
              <a:latin typeface=".VnAvant" pitchFamily="34" charset="0"/>
            </a:endParaRPr>
          </a:p>
        </p:txBody>
      </p:sp>
      <p:pic>
        <p:nvPicPr>
          <p:cNvPr id="4" name="Picture 3" descr="nhung-nghe-nhat-bac-le-nhung-thu-lai-tien-trieu-moi-ngay-8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6799" y="304800"/>
            <a:ext cx="7086601" cy="480060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TITLE" val="Kết thúc"/>
  <p:tag name="ISPRING_SLIDE_INDENT_LEVEL" val="0"/>
  <p:tag name="ISPRING_CUSTOM_TIMING_USED" val="1"/>
  <p:tag name="ISPRING_SLIDE_ID_2" val="{AA3DF37E-DFAB-4EEA-AF09-C5C2D8C1BAD7}"/>
  <p:tag name="GENSWF_ADVANCE_TIME" val="60.00"/>
  <p:tag name="ISPRING_PRESENTER_ID" val="{066F62F8-C8F1-492F-BAB7-17AEDC8AFDB5}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1244</TotalTime>
  <Words>339</Words>
  <Application>Microsoft Office PowerPoint</Application>
  <PresentationFormat>On-screen Show (4:3)</PresentationFormat>
  <Paragraphs>48</Paragraphs>
  <Slides>17</Slides>
  <Notes>1</Notes>
  <HiddenSlides>0</HiddenSlides>
  <MMClips>2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2" baseType="lpstr">
      <vt:lpstr>.VnAvant</vt:lpstr>
      <vt:lpstr>Arial</vt:lpstr>
      <vt:lpstr>Calibri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Welcome</dc:creator>
  <cp:lastModifiedBy>Admin</cp:lastModifiedBy>
  <cp:revision>104</cp:revision>
  <dcterms:created xsi:type="dcterms:W3CDTF">2018-01-10T11:15:30Z</dcterms:created>
  <dcterms:modified xsi:type="dcterms:W3CDTF">2022-06-09T17:30:59Z</dcterms:modified>
</cp:coreProperties>
</file>