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8" r:id="rId11"/>
    <p:sldId id="270" r:id="rId12"/>
    <p:sldId id="265" r:id="rId13"/>
    <p:sldId id="269" r:id="rId14"/>
    <p:sldId id="271" r:id="rId15"/>
    <p:sldId id="272" r:id="rId16"/>
    <p:sldId id="267" r:id="rId17"/>
    <p:sldId id="266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0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7385F-892F-4119-85F2-0695F072647E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733C9-D8B8-429A-AD24-6CF6B7059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191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7385F-892F-4119-85F2-0695F072647E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733C9-D8B8-429A-AD24-6CF6B7059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118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7385F-892F-4119-85F2-0695F072647E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733C9-D8B8-429A-AD24-6CF6B7059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720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7385F-892F-4119-85F2-0695F072647E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733C9-D8B8-429A-AD24-6CF6B7059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98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7385F-892F-4119-85F2-0695F072647E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733C9-D8B8-429A-AD24-6CF6B7059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638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7385F-892F-4119-85F2-0695F072647E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733C9-D8B8-429A-AD24-6CF6B7059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33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7385F-892F-4119-85F2-0695F072647E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733C9-D8B8-429A-AD24-6CF6B7059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520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7385F-892F-4119-85F2-0695F072647E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733C9-D8B8-429A-AD24-6CF6B7059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866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7385F-892F-4119-85F2-0695F072647E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733C9-D8B8-429A-AD24-6CF6B7059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536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7385F-892F-4119-85F2-0695F072647E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733C9-D8B8-429A-AD24-6CF6B7059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415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7385F-892F-4119-85F2-0695F072647E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733C9-D8B8-429A-AD24-6CF6B7059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750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7385F-892F-4119-85F2-0695F072647E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733C9-D8B8-429A-AD24-6CF6B7059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543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9200" y="152400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Long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Biên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Thượng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LOGO_fina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0" y="1061788"/>
            <a:ext cx="133350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1825444" y="2514600"/>
            <a:ext cx="5690619" cy="1371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en-US" sz="5400" b="1" spc="200" dirty="0" err="1" smtClean="0">
                <a:ln w="29210">
                  <a:solidFill>
                    <a:srgbClr val="FF0000"/>
                  </a:solidFill>
                </a:ln>
                <a:solidFill>
                  <a:schemeClr val="accent2">
                    <a:lumMod val="60000"/>
                    <a:lumOff val="4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Giáo</a:t>
            </a:r>
            <a:r>
              <a:rPr lang="en-US" sz="5400" b="1" spc="200" dirty="0" smtClean="0">
                <a:ln w="29210">
                  <a:solidFill>
                    <a:srgbClr val="FF0000"/>
                  </a:solidFill>
                </a:ln>
                <a:solidFill>
                  <a:schemeClr val="accent2">
                    <a:lumMod val="60000"/>
                    <a:lumOff val="4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r>
              <a:rPr lang="en-US" sz="5400" b="1" spc="200" dirty="0" err="1" smtClean="0">
                <a:ln w="29210">
                  <a:solidFill>
                    <a:srgbClr val="FF0000"/>
                  </a:solidFill>
                </a:ln>
                <a:solidFill>
                  <a:schemeClr val="accent2">
                    <a:lumMod val="60000"/>
                    <a:lumOff val="4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án</a:t>
            </a:r>
            <a:r>
              <a:rPr lang="en-US" sz="5400" b="1" spc="200" dirty="0" smtClean="0">
                <a:ln w="29210">
                  <a:solidFill>
                    <a:srgbClr val="FF0000"/>
                  </a:solidFill>
                </a:ln>
                <a:solidFill>
                  <a:schemeClr val="accent2">
                    <a:lumMod val="60000"/>
                    <a:lumOff val="4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en-US" sz="5400" b="1" cap="none" spc="200" dirty="0" err="1" smtClean="0">
                <a:ln w="29210">
                  <a:solidFill>
                    <a:srgbClr val="FF0000"/>
                  </a:solidFill>
                </a:ln>
                <a:solidFill>
                  <a:schemeClr val="accent2">
                    <a:lumMod val="60000"/>
                    <a:lumOff val="4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Khám</a:t>
            </a:r>
            <a:r>
              <a:rPr lang="en-US" sz="5400" b="1" cap="none" spc="200" dirty="0" smtClean="0">
                <a:ln w="29210">
                  <a:solidFill>
                    <a:srgbClr val="FF0000"/>
                  </a:solidFill>
                </a:ln>
                <a:solidFill>
                  <a:schemeClr val="accent2">
                    <a:lumMod val="60000"/>
                    <a:lumOff val="4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r>
              <a:rPr lang="en-US" sz="5400" b="1" cap="none" spc="200" dirty="0" err="1" smtClean="0">
                <a:ln w="29210">
                  <a:solidFill>
                    <a:srgbClr val="FF0000"/>
                  </a:solidFill>
                </a:ln>
                <a:solidFill>
                  <a:schemeClr val="accent2">
                    <a:lumMod val="60000"/>
                    <a:lumOff val="4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phá</a:t>
            </a:r>
            <a:r>
              <a:rPr lang="en-US" sz="5400" b="1" cap="none" spc="200" dirty="0" smtClean="0">
                <a:ln w="29210">
                  <a:solidFill>
                    <a:srgbClr val="FF0000"/>
                  </a:solidFill>
                </a:ln>
                <a:solidFill>
                  <a:schemeClr val="accent2">
                    <a:lumMod val="60000"/>
                    <a:lumOff val="4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r>
              <a:rPr lang="en-US" sz="5400" b="1" cap="none" spc="200" dirty="0" err="1" smtClean="0">
                <a:ln w="29210">
                  <a:solidFill>
                    <a:srgbClr val="FF0000"/>
                  </a:solidFill>
                </a:ln>
                <a:solidFill>
                  <a:schemeClr val="accent2">
                    <a:lumMod val="60000"/>
                    <a:lumOff val="4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xã</a:t>
            </a:r>
            <a:r>
              <a:rPr lang="en-US" sz="5400" b="1" cap="none" spc="200" dirty="0" smtClean="0">
                <a:ln w="29210">
                  <a:solidFill>
                    <a:srgbClr val="FF0000"/>
                  </a:solidFill>
                </a:ln>
                <a:solidFill>
                  <a:schemeClr val="accent2">
                    <a:lumMod val="60000"/>
                    <a:lumOff val="4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r>
              <a:rPr lang="en-US" sz="5400" b="1" cap="none" spc="200" dirty="0" err="1" smtClean="0">
                <a:ln w="29210">
                  <a:solidFill>
                    <a:srgbClr val="FF0000"/>
                  </a:solidFill>
                </a:ln>
                <a:solidFill>
                  <a:schemeClr val="accent2">
                    <a:lumMod val="60000"/>
                    <a:lumOff val="4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hội</a:t>
            </a:r>
            <a:endParaRPr lang="en-US" sz="5400" b="1" cap="none" spc="200" dirty="0">
              <a:ln w="29210">
                <a:solidFill>
                  <a:srgbClr val="FF0000"/>
                </a:solidFill>
              </a:ln>
              <a:solidFill>
                <a:schemeClr val="accent2">
                  <a:lumMod val="60000"/>
                  <a:lumOff val="4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7999" y="4114800"/>
            <a:ext cx="446806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: An </a:t>
            </a:r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đình</a:t>
            </a:r>
            <a:endParaRPr lang="en-US" sz="2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: 5-6 </a:t>
            </a:r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: 25-30 </a:t>
            </a:r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: 20-24 </a:t>
            </a:r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200" b="1" err="1" smtClean="0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200" b="1" smtClean="0">
                <a:latin typeface="Times New Roman" pitchFamily="18" charset="0"/>
                <a:cs typeface="Times New Roman" pitchFamily="18" charset="0"/>
              </a:rPr>
              <a:t>Thị Kim Thanh</a:t>
            </a:r>
            <a:endParaRPr lang="en-US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99248" y="6178897"/>
            <a:ext cx="27986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vi-VN" sz="2000" b="1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000" b="1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687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chia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đua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thắng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498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KNhacThieuNhiSoiDongHayNhat2017-VA-538229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15200" y="5943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48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81800"/>
          </a:xfrm>
        </p:spPr>
      </p:pic>
      <p:sp>
        <p:nvSpPr>
          <p:cNvPr id="5" name="TextBox 4"/>
          <p:cNvSpPr txBox="1"/>
          <p:nvPr/>
        </p:nvSpPr>
        <p:spPr>
          <a:xfrm>
            <a:off x="2667000" y="1445567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33600" y="2618508"/>
            <a:ext cx="5715000" cy="256309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Inflate">
              <a:avLst/>
            </a:prstTxWarp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Ai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thông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minh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hơn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832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Chia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lượt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kèm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theo.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lắc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Tx/>
              <a:buChar char="-"/>
            </a:pP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>
              <a:buNone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thắng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50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KNhacThieuNhiSoiDongHayNhat2017-VA-538229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0" y="5334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2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48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21964" y="1676400"/>
            <a:ext cx="5620448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6600" b="1" cap="none" spc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"Gia đình nhỏ</a:t>
            </a:r>
          </a:p>
          <a:p>
            <a:pPr algn="ctr"/>
            <a:r>
              <a:rPr lang="vi-VN" sz="6600" b="1" cap="none" spc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 hạnh phúc to"</a:t>
            </a:r>
            <a:endParaRPr lang="en-US" sz="6600" b="1" cap="none" spc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95600" y="457200"/>
            <a:ext cx="434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smtClean="0"/>
              <a:t>Cô và trẻ hát, vận động theo nhạc bài hát: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428248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GiaDinhNhoHanhPhucTo-Beat_3yxyq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09164" y="56110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4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0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730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82431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315200" cy="731838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I/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382000" cy="5486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tránh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nguy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xảy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đình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phòng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tránh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nguy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xảy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đình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ràng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ý</a:t>
            </a:r>
          </a:p>
          <a:p>
            <a:pPr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14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II/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nguy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hiểm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đình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Tranh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ở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nhà</a:t>
            </a:r>
            <a:endParaRPr lang="vi-VN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vi-VN" smtClean="0">
                <a:latin typeface="Times New Roman" pitchFamily="18" charset="0"/>
                <a:cs typeface="Times New Roman" pitchFamily="18" charset="0"/>
              </a:rPr>
              <a:t>Que chỉ, bảng tương tác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31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609600" y="624896"/>
            <a:ext cx="3276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vi-VN" sz="32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1831155"/>
            <a:ext cx="43434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Niềm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V.A – Niềm Vui Gia Đìn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29400" y="5486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605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1459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1459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3352799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76600"/>
            <a:ext cx="91440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88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5052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52800"/>
            <a:ext cx="9144000" cy="351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06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2766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24200"/>
            <a:ext cx="91440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20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5814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5200"/>
            <a:ext cx="9144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47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971800" y="1979574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23449" y="2687782"/>
            <a:ext cx="3897100" cy="8382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Right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Thi</a:t>
            </a:r>
            <a:r>
              <a:rPr 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5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xem</a:t>
            </a:r>
            <a:endParaRPr 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 rot="21295047">
            <a:off x="2070205" y="3492904"/>
            <a:ext cx="5395538" cy="96508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Left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Đội</a:t>
            </a:r>
            <a:r>
              <a:rPr 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5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nào</a:t>
            </a:r>
            <a:r>
              <a:rPr 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5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nhanh</a:t>
            </a:r>
            <a:endParaRPr 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917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450</Words>
  <Application>Microsoft Office PowerPoint</Application>
  <PresentationFormat>On-screen Show (4:3)</PresentationFormat>
  <Paragraphs>44</Paragraphs>
  <Slides>17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Office Theme</vt:lpstr>
      <vt:lpstr>PowerPoint Presentation</vt:lpstr>
      <vt:lpstr>I/ Mục đích – yêu cầu</vt:lpstr>
      <vt:lpstr>II/ Đồ dùng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- Cách chơi</vt:lpstr>
      <vt:lpstr>PowerPoint Presentation</vt:lpstr>
      <vt:lpstr>PowerPoint Presentation</vt:lpstr>
      <vt:lpstr>- Cách chơi: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Admin</cp:lastModifiedBy>
  <cp:revision>16</cp:revision>
  <dcterms:created xsi:type="dcterms:W3CDTF">2019-03-18T13:35:46Z</dcterms:created>
  <dcterms:modified xsi:type="dcterms:W3CDTF">2022-06-11T05:04:50Z</dcterms:modified>
</cp:coreProperties>
</file>