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57" r:id="rId4"/>
    <p:sldId id="258" r:id="rId5"/>
    <p:sldId id="274" r:id="rId6"/>
    <p:sldId id="261" r:id="rId7"/>
    <p:sldId id="262" r:id="rId8"/>
    <p:sldId id="263" r:id="rId9"/>
    <p:sldId id="264" r:id="rId10"/>
    <p:sldId id="266" r:id="rId11"/>
    <p:sldId id="267" r:id="rId12"/>
    <p:sldId id="269" r:id="rId13"/>
    <p:sldId id="270" r:id="rId14"/>
    <p:sldId id="272" r:id="rId15"/>
    <p:sldId id="271" r:id="rId16"/>
    <p:sldId id="273" r:id="rId17"/>
    <p:sldId id="2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1BEAD-2C07-4241-94E8-E85E47357440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FBD9B-2AC7-49D7-9E4F-95CB395C0E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34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A7E05-779F-4C9C-8B6C-69918E676B4C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706DF-D44D-4323-9BE7-597BF08A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292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A7E05-779F-4C9C-8B6C-69918E676B4C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706DF-D44D-4323-9BE7-597BF08A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605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A7E05-779F-4C9C-8B6C-69918E676B4C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706DF-D44D-4323-9BE7-597BF08A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14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A7E05-779F-4C9C-8B6C-69918E676B4C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706DF-D44D-4323-9BE7-597BF08A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861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A7E05-779F-4C9C-8B6C-69918E676B4C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706DF-D44D-4323-9BE7-597BF08A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500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A7E05-779F-4C9C-8B6C-69918E676B4C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706DF-D44D-4323-9BE7-597BF08A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771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A7E05-779F-4C9C-8B6C-69918E676B4C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706DF-D44D-4323-9BE7-597BF08A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607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A7E05-779F-4C9C-8B6C-69918E676B4C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706DF-D44D-4323-9BE7-597BF08A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401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A7E05-779F-4C9C-8B6C-69918E676B4C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706DF-D44D-4323-9BE7-597BF08A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359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A7E05-779F-4C9C-8B6C-69918E676B4C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706DF-D44D-4323-9BE7-597BF08A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781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A7E05-779F-4C9C-8B6C-69918E676B4C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706DF-D44D-4323-9BE7-597BF08A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1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A7E05-779F-4C9C-8B6C-69918E676B4C}" type="datetimeFigureOut">
              <a:rPr lang="en-US" smtClean="0"/>
              <a:t>11/06/2022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706DF-D44D-4323-9BE7-597BF08A7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48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95552" y="66199"/>
            <a:ext cx="3726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UBND QUẬN LONG BIÊN</a:t>
            </a:r>
          </a:p>
          <a:p>
            <a:pPr algn="ctr"/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</a:p>
          <a:p>
            <a:pPr algn="ctr"/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49" y="804863"/>
            <a:ext cx="2564320" cy="23145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2477" y="3273327"/>
            <a:ext cx="764356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slope"/>
            </a:sp3d>
          </a:bodyPr>
          <a:lstStyle/>
          <a:p>
            <a:r>
              <a:rPr lang="en-US" sz="3200" b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 QUEN VỚI TÁC PHẨM VĂN HỌC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49555" y="4132779"/>
            <a:ext cx="371306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MGN(4-5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20-25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22275" y="6519446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2021 -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87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5"/>
            <a:ext cx="12192000" cy="682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4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7040" y="1361440"/>
            <a:ext cx="896213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trâu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04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3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184400"/>
            <a:ext cx="10088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 </a:t>
            </a:r>
            <a:endParaRPr lang="en-US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72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418"/>
            <a:ext cx="12192000" cy="6879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6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4599" y="2358509"/>
            <a:ext cx="9637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333333"/>
                </a:solidFill>
                <a:latin typeface="+mj-lt"/>
              </a:rPr>
              <a:t> </a:t>
            </a:r>
            <a:r>
              <a:rPr lang="vi-VN" sz="3200" b="1" dirty="0">
                <a:solidFill>
                  <a:srgbClr val="333333"/>
                </a:solidFill>
                <a:latin typeface="+mj-lt"/>
              </a:rPr>
              <a:t>Buổi </a:t>
            </a:r>
            <a:r>
              <a:rPr lang="vi-VN" sz="3200" b="1" dirty="0" smtClean="0">
                <a:solidFill>
                  <a:srgbClr val="333333"/>
                </a:solidFill>
                <a:latin typeface="+mj-lt"/>
              </a:rPr>
              <a:t>s</a:t>
            </a:r>
            <a:r>
              <a:rPr lang="en-US" sz="3200" b="1" dirty="0" err="1" smtClean="0">
                <a:solidFill>
                  <a:srgbClr val="333333"/>
                </a:solidFill>
                <a:latin typeface="+mj-lt"/>
              </a:rPr>
              <a:t>án</a:t>
            </a:r>
            <a:r>
              <a:rPr lang="vi-VN" sz="3200" b="1" dirty="0" smtClean="0">
                <a:solidFill>
                  <a:srgbClr val="333333"/>
                </a:solidFill>
                <a:latin typeface="+mj-lt"/>
              </a:rPr>
              <a:t>g </a:t>
            </a:r>
            <a:r>
              <a:rPr lang="vi-VN" sz="3200" b="1" dirty="0">
                <a:solidFill>
                  <a:srgbClr val="333333"/>
                </a:solidFill>
                <a:latin typeface="+mj-lt"/>
              </a:rPr>
              <a:t>ở quê nội, núi đồi và mặt trời như thế nào? </a:t>
            </a:r>
            <a:endParaRPr lang="en-US" sz="3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6173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95" y="172721"/>
            <a:ext cx="11441825" cy="67767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14895" y="247649"/>
            <a:ext cx="72051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*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6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" y="704850"/>
            <a:ext cx="457824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94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92D050"/>
            </a:gs>
            <a:gs pos="60000">
              <a:schemeClr val="accent1">
                <a:lumMod val="45000"/>
                <a:lumOff val="5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4434" y="435429"/>
            <a:ext cx="59023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y2mate.com - Cháu yêu bà  Thiếu nhi Karaok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23075" y="78937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6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2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902" y="0"/>
            <a:ext cx="700169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/>
              <a:t>2. </a:t>
            </a:r>
            <a:r>
              <a:rPr lang="en-US" sz="3200" dirty="0" err="1" smtClean="0"/>
              <a:t>Phương</a:t>
            </a:r>
            <a:r>
              <a:rPr lang="en-US" sz="3200" dirty="0" smtClean="0"/>
              <a:t> </a:t>
            </a:r>
            <a:r>
              <a:rPr lang="en-US" sz="3200" dirty="0" err="1" smtClean="0"/>
              <a:t>pháp</a:t>
            </a:r>
            <a:r>
              <a:rPr lang="en-US" sz="3200" dirty="0" smtClean="0"/>
              <a:t> </a:t>
            </a:r>
            <a:r>
              <a:rPr lang="en-US" sz="3200" dirty="0" err="1" smtClean="0"/>
              <a:t>và</a:t>
            </a:r>
            <a:r>
              <a:rPr lang="en-US" sz="3200" dirty="0" smtClean="0"/>
              <a:t> </a:t>
            </a:r>
            <a:r>
              <a:rPr lang="en-US" sz="3200" dirty="0" err="1" smtClean="0"/>
              <a:t>hình</a:t>
            </a:r>
            <a:r>
              <a:rPr lang="en-US" sz="3200" dirty="0" smtClean="0"/>
              <a:t> </a:t>
            </a:r>
            <a:r>
              <a:rPr lang="en-US" sz="3200" dirty="0" err="1" smtClean="0"/>
              <a:t>thức</a:t>
            </a:r>
            <a:r>
              <a:rPr lang="en-US" sz="3200" dirty="0" smtClean="0"/>
              <a:t> </a:t>
            </a:r>
            <a:r>
              <a:rPr lang="en-US" sz="3200" dirty="0" err="1" smtClean="0"/>
              <a:t>tổ</a:t>
            </a:r>
            <a:r>
              <a:rPr lang="en-US" sz="3200" dirty="0" smtClean="0"/>
              <a:t> </a:t>
            </a:r>
            <a:r>
              <a:rPr lang="en-US" sz="3200" dirty="0" err="1" smtClean="0"/>
              <a:t>chức</a:t>
            </a:r>
            <a:endParaRPr lang="en-US" sz="3200" dirty="0" smtClean="0"/>
          </a:p>
          <a:p>
            <a:r>
              <a:rPr lang="en-US" sz="3200" dirty="0" err="1" smtClean="0"/>
              <a:t>Lần</a:t>
            </a:r>
            <a:r>
              <a:rPr lang="en-US" sz="3200" dirty="0" smtClean="0"/>
              <a:t> 1: </a:t>
            </a:r>
            <a:r>
              <a:rPr lang="en-US" sz="3200" dirty="0" err="1" smtClean="0"/>
              <a:t>Cô</a:t>
            </a:r>
            <a:r>
              <a:rPr lang="en-US" sz="3200" dirty="0" smtClean="0"/>
              <a:t> </a:t>
            </a:r>
            <a:r>
              <a:rPr lang="en-US" sz="3200" dirty="0" err="1" smtClean="0"/>
              <a:t>đọc</a:t>
            </a:r>
            <a:r>
              <a:rPr lang="en-US" sz="3200" dirty="0" smtClean="0"/>
              <a:t> </a:t>
            </a:r>
            <a:r>
              <a:rPr lang="en-US" sz="3200" dirty="0" err="1" smtClean="0"/>
              <a:t>thơ</a:t>
            </a:r>
            <a:r>
              <a:rPr lang="en-US" sz="3200" dirty="0" smtClean="0"/>
              <a:t> </a:t>
            </a:r>
            <a:r>
              <a:rPr lang="en-US" sz="3200" dirty="0" err="1" smtClean="0"/>
              <a:t>kết</a:t>
            </a:r>
            <a:r>
              <a:rPr lang="en-US" sz="3200" dirty="0" smtClean="0"/>
              <a:t> </a:t>
            </a:r>
            <a:r>
              <a:rPr lang="en-US" sz="3200" dirty="0" err="1" smtClean="0"/>
              <a:t>hợp</a:t>
            </a:r>
            <a:r>
              <a:rPr lang="en-US" sz="3200" dirty="0" smtClean="0"/>
              <a:t> </a:t>
            </a:r>
            <a:r>
              <a:rPr lang="en-US" sz="3200" dirty="0" err="1" smtClean="0"/>
              <a:t>cử</a:t>
            </a:r>
            <a:r>
              <a:rPr lang="en-US" sz="3200" dirty="0" smtClean="0"/>
              <a:t> </a:t>
            </a:r>
            <a:r>
              <a:rPr lang="en-US" sz="3200" dirty="0" err="1" smtClean="0"/>
              <a:t>chỉ</a:t>
            </a:r>
            <a:r>
              <a:rPr lang="en-US" sz="3200" dirty="0" smtClean="0"/>
              <a:t> </a:t>
            </a:r>
            <a:r>
              <a:rPr lang="en-US" sz="3200" dirty="0" err="1" smtClean="0"/>
              <a:t>điệu</a:t>
            </a:r>
            <a:r>
              <a:rPr lang="en-US" sz="3200" dirty="0" smtClean="0"/>
              <a:t> </a:t>
            </a:r>
            <a:r>
              <a:rPr lang="en-US" sz="3200" dirty="0" err="1" smtClean="0"/>
              <a:t>bộ</a:t>
            </a:r>
            <a:r>
              <a:rPr lang="en-US" sz="3200" dirty="0" smtClean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9491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579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">
              <a:schemeClr val="accent2">
                <a:lumMod val="20000"/>
                <a:lumOff val="80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5725" y="1410789"/>
            <a:ext cx="1075647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Cô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vừa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đọc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bài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thơ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gì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? 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Bài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thơ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: “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Buổi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sang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quê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nội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”</a:t>
            </a:r>
          </a:p>
          <a:p>
            <a:pPr marL="285750" indent="-285750">
              <a:buFontTx/>
              <a:buChar char="-"/>
            </a:pPr>
            <a:endParaRPr lang="en-US" sz="3600" dirty="0" smtClean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endParaRPr lang="en-US" sz="3600" dirty="0" smtClean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endParaRPr lang="en-US" sz="3600" dirty="0" smtClean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Bài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thơ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do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ai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sáng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tác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? 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Tác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giả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: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Nguyễn</a:t>
            </a:r>
            <a:r>
              <a:rPr lang="en-US" sz="3600" dirty="0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Lam </a:t>
            </a:r>
            <a:r>
              <a:rPr lang="en-US" sz="3600" dirty="0" err="1" smtClean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Thắng</a:t>
            </a:r>
            <a:endParaRPr lang="en-US" sz="3600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93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" y="180975"/>
            <a:ext cx="12192000" cy="68294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85850" y="628649"/>
            <a:ext cx="649605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err="1" smtClean="0"/>
              <a:t>Lần</a:t>
            </a:r>
            <a:r>
              <a:rPr lang="en-US" sz="2400" dirty="0" smtClean="0"/>
              <a:t> 2: </a:t>
            </a:r>
            <a:r>
              <a:rPr lang="en-US" sz="2400" dirty="0" err="1" smtClean="0"/>
              <a:t>Cô</a:t>
            </a:r>
            <a:r>
              <a:rPr lang="en-US" sz="2400" dirty="0" smtClean="0"/>
              <a:t> </a:t>
            </a:r>
            <a:r>
              <a:rPr lang="en-US" sz="2400" dirty="0" err="1" smtClean="0"/>
              <a:t>đọc</a:t>
            </a:r>
            <a:r>
              <a:rPr lang="en-US" sz="2400" dirty="0" smtClean="0"/>
              <a:t> </a:t>
            </a:r>
            <a:r>
              <a:rPr lang="en-US" sz="2400" dirty="0" err="1" smtClean="0"/>
              <a:t>thơ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tranh</a:t>
            </a:r>
            <a:r>
              <a:rPr lang="en-US" sz="2400" dirty="0" smtClean="0"/>
              <a:t> minh </a:t>
            </a:r>
            <a:r>
              <a:rPr lang="en-US" sz="2400" dirty="0" err="1" smtClean="0"/>
              <a:t>họa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04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3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418"/>
            <a:ext cx="12192000" cy="6879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65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1363292">
            <a:off x="1493519" y="890806"/>
            <a:ext cx="92232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dậy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920" y="205901"/>
            <a:ext cx="48125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30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225</Words>
  <Application>Microsoft Office PowerPoint</Application>
  <PresentationFormat>Widescreen</PresentationFormat>
  <Paragraphs>34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Segoe UI Emoji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minhtuan6990@gmail.com / 01686898975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17</cp:revision>
  <dcterms:created xsi:type="dcterms:W3CDTF">2022-05-03T03:56:13Z</dcterms:created>
  <dcterms:modified xsi:type="dcterms:W3CDTF">2022-06-11T04:03:22Z</dcterms:modified>
</cp:coreProperties>
</file>