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5" r:id="rId3"/>
    <p:sldId id="266" r:id="rId4"/>
    <p:sldId id="257" r:id="rId5"/>
    <p:sldId id="260" r:id="rId6"/>
    <p:sldId id="262" r:id="rId7"/>
    <p:sldId id="261" r:id="rId8"/>
    <p:sldId id="267" r:id="rId9"/>
    <p:sldId id="268" r:id="rId10"/>
    <p:sldId id="269" r:id="rId11"/>
    <p:sldId id="263" r:id="rId12"/>
    <p:sldId id="264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5D92F-F3A0-4190-8AC6-AF46732DFA57}" type="datetimeFigureOut">
              <a:rPr lang="en-US" smtClean="0"/>
              <a:t>10/06/2022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465AF-E3E0-43D0-9A11-3AD18E44C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33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F79CA-A583-449C-B6CD-CE90F9EE84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4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5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4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12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7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07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4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2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0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8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8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77DE-4C77-4243-A548-DB86BCAD6CE5}" type="datetimeFigureOut">
              <a:rPr lang="en-US" smtClean="0"/>
              <a:t>07/06/2022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6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5552" y="66199"/>
            <a:ext cx="372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  <a:p>
            <a:pPr algn="ctr"/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49" y="804863"/>
            <a:ext cx="2564320" cy="2314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95552" y="3345895"/>
            <a:ext cx="407194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slope"/>
            </a:sp3d>
          </a:bodyPr>
          <a:lstStyle/>
          <a:p>
            <a:r>
              <a:rPr lang="en-US" sz="32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92430" y="4047054"/>
            <a:ext cx="33178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MGN(4-5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20-25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2275" y="6519446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2021 -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897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49" y="1057275"/>
            <a:ext cx="9565229" cy="5800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5609" y="377250"/>
            <a:ext cx="2832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XEM XIẾC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0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75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87086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8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1350" y="1838325"/>
            <a:ext cx="5563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 HOẠT ĐỘNG MÀ BÉ CÓ THỂ THAM GIA</a:t>
            </a:r>
            <a:endParaRPr lang="en-US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3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1257300"/>
            <a:ext cx="10058400" cy="5600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99026" y="266700"/>
            <a:ext cx="2396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BƠI LỘI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18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156094"/>
            <a:ext cx="9420225" cy="57019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7701" y="266700"/>
            <a:ext cx="2959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 DIỀU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9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57" y="971550"/>
            <a:ext cx="8693069" cy="5886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274" y="95250"/>
            <a:ext cx="2943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 BÓNG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27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5" y="1028700"/>
            <a:ext cx="11256608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“Mùa hè có gì?” (nối tranh</a:t>
            </a:r>
            <a:r>
              <a:rPr lang="vi-VN" sz="28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lớp thành 3 đội.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nêu luật chơi và cách chơi: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có nhiệm vụ nối những đồ vật, trang phục, món ăn của mùa hè vào ông mặt trời ở giữa bức tranh.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luât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1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5" y="1028700"/>
            <a:ext cx="8710911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“Tham gia mùa hè cùng bé” (trò chơi vận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nêu luật chơi, cách chơi: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nắm tay thành 1 vòng tròn, đi theo vòng tròn và làm các động tác theo hiệu lệnh của cô.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xem ai làm đúng và nhanh.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VD: đi bơi: trẻ làm động tác bơi.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sau khi chơi.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87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028700"/>
            <a:ext cx="38114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3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81200" y="42672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dirty="0">
                <a:latin typeface="+mj-lt"/>
              </a:rPr>
              <a:t>1.</a:t>
            </a:r>
            <a:r>
              <a:rPr lang="vi-VN" b="1" dirty="0">
                <a:latin typeface="+mj-lt"/>
              </a:rPr>
              <a:t>Kiến thức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một số hoạt động của con người trong mùa hè: đi bơi, đá bóng, thả diều, thăm lăng Bác, xem xiếc, thăm vườn bách thú, leo núi.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đặc điểm thời tiết của mùa hè: nắng, nóng.</a:t>
            </a: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2.Kỹ </a:t>
            </a:r>
            <a:r>
              <a:rPr lang="vi-VN" b="1" dirty="0">
                <a:latin typeface="+mj-lt"/>
              </a:rPr>
              <a:t>năng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3.Thái </a:t>
            </a:r>
            <a:r>
              <a:rPr lang="vi-VN" b="1" dirty="0">
                <a:latin typeface="+mj-lt"/>
              </a:rPr>
              <a:t>độ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72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cô: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* </a:t>
            </a:r>
            <a:r>
              <a:rPr lang="vi-VN" b="1" dirty="0">
                <a:latin typeface="+mj-lt"/>
              </a:rPr>
              <a:t>Đồ dùng của trẻ: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5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Nhạc beat mầm non Mùa hè đến (mp3cut.net)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900" y="6370637"/>
            <a:ext cx="487363" cy="4873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1886" y="522514"/>
            <a:ext cx="5325689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/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7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15" y="1500554"/>
            <a:ext cx="4970586" cy="5357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4677"/>
            <a:ext cx="7115908" cy="5193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91354" y="550985"/>
            <a:ext cx="4084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 TIẾT MÙA HÈ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7765"/>
            <a:ext cx="3748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2202"/>
            <a:ext cx="5025798" cy="50257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720963"/>
            <a:ext cx="4981575" cy="5248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29075" y="552450"/>
            <a:ext cx="443865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 PHỤC MÙA HÈ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32" y="1162163"/>
            <a:ext cx="2780101" cy="27801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999" y="4133434"/>
            <a:ext cx="2609566" cy="26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509" y="2691221"/>
            <a:ext cx="4668594" cy="410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23886" cy="3457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900" y="30616"/>
            <a:ext cx="4356100" cy="3267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00338" y="1457325"/>
            <a:ext cx="3296607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LOẠI TRÁI CÂY 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VÀO MÙA HÈ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3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49" y="391210"/>
            <a:ext cx="6410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>
                <a:solidFill>
                  <a:srgbClr val="333333"/>
                </a:solidFill>
                <a:latin typeface="Time New Roman"/>
              </a:rPr>
              <a:t>* Quan sát và thảo luận về một số hoạt động thường được tổ chức vào mùa hè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6855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574" y="1614487"/>
            <a:ext cx="9330976" cy="52435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9915" y="781050"/>
            <a:ext cx="4683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THĂM LĂNG BÁC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60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</TotalTime>
  <Words>514</Words>
  <Application>Microsoft Office PowerPoint</Application>
  <PresentationFormat>Widescreen</PresentationFormat>
  <Paragraphs>58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 New Roman</vt:lpstr>
      <vt:lpstr>Times New Roman</vt:lpstr>
      <vt:lpstr>Office Theme</vt:lpstr>
      <vt:lpstr>PowerPoint Presentation</vt:lpstr>
      <vt:lpstr>I. Mục đích, yêu cầu</vt:lpstr>
      <vt:lpstr>II.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18</cp:revision>
  <dcterms:created xsi:type="dcterms:W3CDTF">2022-04-23T14:09:53Z</dcterms:created>
  <dcterms:modified xsi:type="dcterms:W3CDTF">2022-06-10T04:42:33Z</dcterms:modified>
</cp:coreProperties>
</file>