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9" r:id="rId10"/>
    <p:sldId id="270" r:id="rId11"/>
    <p:sldId id="264" r:id="rId12"/>
    <p:sldId id="265" r:id="rId13"/>
    <p:sldId id="266" r:id="rId14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1,%20L&#7898;P%20C3%20(2018-2019)\1,%20TUY&#7870;T%20C3\GI&#193;O%20&#193;N%20&#272;I&#7878;N%20T&#7916;\6,%20TH&#193;NG%202%20X&#201;%20D&#193;N%20M&#7854;T%20QU&#7842;%20D&#7912;A\&#226;m%20thanh\HungarianSonata-RichardClayderman-660367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1,%20L&#7898;P%20C3%20(2018-2019)\1,%20TUY&#7870;T%20C3\GI&#193;O%20&#193;N%20&#272;I&#7878;N%20T&#7916;\6,%20TH&#193;NG%202%20X&#201;%20D&#193;N%20M&#7854;T%20QU&#7842;%20D&#7912;A\&#226;m%20thanh\TimBanThan-V.A-4165957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1847850" cy="163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64485" y="2819400"/>
            <a:ext cx="4541115" cy="116955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TẠO HÌNH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 DÁN MẮT QUẢ DỨA</a:t>
            </a:r>
            <a:endParaRPr lang="vi-VN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037020" cy="160043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nhỡ</a:t>
            </a:r>
            <a:endParaRPr lang="vi-VN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15-20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phút</a:t>
            </a:r>
          </a:p>
          <a:p>
            <a:pPr algn="ctr"/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Người thực hiện :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Phùng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Thị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Tuyết</a:t>
            </a:r>
            <a:endParaRPr lang="en-US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2021 - 2022</a:t>
            </a:r>
            <a:endParaRPr lang="vi-VN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1"/>
            <a:ext cx="9144000" cy="626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57629" y="6324600"/>
            <a:ext cx="2909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dứa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6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108213"/>
            <a:ext cx="7391400" cy="212365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di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HungarianSonata-RichardClayderman-66036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48600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35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28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457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438400"/>
            <a:ext cx="6933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chemeClr val="bg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69" y="2285999"/>
            <a:ext cx="90485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1, Kiến thức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biết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dirty="0" smtClean="0">
                <a:latin typeface="+mj-lt"/>
              </a:rPr>
              <a:t>, </a:t>
            </a:r>
            <a:r>
              <a:rPr lang="vi-VN" sz="2000" dirty="0" smtClean="0">
                <a:latin typeface="+mj-lt"/>
              </a:rPr>
              <a:t>tô đúng màu và biết phối hợp các màu phù hợp.</a:t>
            </a:r>
          </a:p>
          <a:p>
            <a:r>
              <a:rPr lang="vi-VN" sz="2000" dirty="0" smtClean="0">
                <a:latin typeface="+mj-lt"/>
              </a:rPr>
              <a:t>-    Trẻ biết kể tên các bộ phận của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dứa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dứa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chồi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69" y="3886200"/>
            <a:ext cx="84770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2, Kỹ năng:</a:t>
            </a:r>
          </a:p>
          <a:p>
            <a:pPr marL="285750" indent="-285750">
              <a:buFontTx/>
              <a:buChar char="-"/>
            </a:pPr>
            <a:r>
              <a:rPr lang="en-US" sz="2000" dirty="0" err="1" smtClean="0">
                <a:latin typeface="+mj-lt"/>
              </a:rPr>
              <a:t>Trẻ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vụn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dứa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tô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+mj-lt"/>
              </a:rPr>
              <a:t>-    Rèn tư thế ngồi, cách cầm bút của trẻ. Rèn trẻ cách sử dụng màu cho phù hợp</a:t>
            </a:r>
            <a:endParaRPr 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469" y="5181600"/>
            <a:ext cx="8251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3, Thái độ: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hứng thú tham gia vào giờ học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ngoan, biết nghe lời cô giáo, biết giữ gìn sản phẩm của mình và của bạn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35189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Giáo án điện tử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tương tác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Tranh mẫu của cô, que chỉ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Nhạc các bài hát trong chủ đề</a:t>
            </a: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052" y="3770376"/>
            <a:ext cx="43188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Vở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dirty="0" smtClean="0">
                <a:latin typeface="+mj-lt"/>
              </a:rPr>
              <a:t>, </a:t>
            </a:r>
            <a:r>
              <a:rPr lang="vi-VN" sz="2000" dirty="0" smtClean="0">
                <a:latin typeface="+mj-lt"/>
              </a:rPr>
              <a:t>bút màu cho trẻ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trưng bày sản phẩm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1905000"/>
            <a:ext cx="6737742" cy="10464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Tìm bạn thân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”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TimBanThan-V.A-416595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29600" y="59436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65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46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83336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con?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dứa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ownloads\tạo hình.jpg"/>
          <p:cNvPicPr>
            <a:picLocks noChangeAspect="1" noChangeArrowheads="1"/>
          </p:cNvPicPr>
          <p:nvPr/>
        </p:nvPicPr>
        <p:blipFill>
          <a:blip r:embed="rId3"/>
          <a:srcRect l="1653" r="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7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667000"/>
            <a:ext cx="71577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\Downloads\tạo hình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5400000">
            <a:off x="1485898" y="-1485901"/>
            <a:ext cx="6172201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8400" y="6324600"/>
            <a:ext cx="2828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vụn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7076" r="93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5963" y="6324600"/>
            <a:ext cx="7536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giấy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vụn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dán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dứa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dứa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6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c8a5659f67133db8e38c38e754317affbe6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467</Words>
  <Application>Microsoft Office PowerPoint</Application>
  <PresentationFormat>On-screen Show (4:3)</PresentationFormat>
  <Paragraphs>48</Paragraphs>
  <Slides>13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ismail - [2010]</cp:lastModifiedBy>
  <cp:revision>30</cp:revision>
  <dcterms:created xsi:type="dcterms:W3CDTF">2018-10-01T14:03:25Z</dcterms:created>
  <dcterms:modified xsi:type="dcterms:W3CDTF">1979-12-31T18:24:57Z</dcterms:modified>
</cp:coreProperties>
</file>