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2" r:id="rId7"/>
    <p:sldId id="261" r:id="rId8"/>
    <p:sldId id="270" r:id="rId9"/>
    <p:sldId id="271" r:id="rId10"/>
    <p:sldId id="262" r:id="rId11"/>
    <p:sldId id="269" r:id="rId12"/>
    <p:sldId id="274" r:id="rId13"/>
    <p:sldId id="264" r:id="rId14"/>
    <p:sldId id="265" r:id="rId15"/>
    <p:sldId id="266" r:id="rId16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97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1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4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2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7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&#7898;P%20B5\5,%20TUY&#7870;T%20B5\5,%20GI&#193;O%20&#193;N%20&#272;I&#7878;N%20T&#7916;\2019-%202020\3,%20TH&#193;NG%2011%20TRANG%20TR&#205;%20B&#431;U%20THI&#7870;P%20-%20TUY&#7870;T\&#226;m%20thanh\nh&#7841;c%20s&#244;i%20&#273;&#7897;ng.mp3" TargetMode="Externa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&#7898;P%20B5\5,%20TUY&#7870;T%20B5\5,%20GI&#193;O%20&#193;N%20&#272;I&#7878;N%20T&#7916;\2019-%202020\3,%20TH&#193;NG%2011%20TRANG%20TR&#205;%20B&#431;U%20THI&#7870;P%20-%20TUY&#7870;T\&#226;m%20thanh\N&#7872;N%20K&#7874;%20L&#7846;N%201.mp3" TargetMode="Externa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&#7898;P%20B5\5,%20TUY&#7870;T%20B5\5,%20GI&#193;O%20&#193;N%20&#272;I&#7878;N%20T&#7916;\2019-%202020\3,%20TH&#193;NG%2011%20TRANG%20TR&#205;%20B&#431;U%20THI&#7870;P%20-%20TUY&#7870;T\&#226;m%20thanh\Ban%20tay%20co%20giao%20(H&#204;NH%20MINH%20H&#7884;A%20THEO%20L&#7900;I%20B&#192;I%20H&#193;T).mp3" TargetMode="Externa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76200"/>
            <a:ext cx="8839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PHÒNG GIÁO DỤC VÀ ĐÀO TẠO QUẬN LONG BIÊN</a:t>
            </a:r>
          </a:p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TRƯỜNG MẦM NON GIA THƯỢNG</a:t>
            </a:r>
            <a:endParaRPr lang="en-US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7" name="Picture 13" descr="F:\ảnh nền powerpoint\lô gô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90600"/>
            <a:ext cx="1847850" cy="163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164485" y="2819400"/>
            <a:ext cx="4567854" cy="116955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TẠO HÌNH</a:t>
            </a:r>
          </a:p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 TRÍ BƯU THIẾP</a:t>
            </a:r>
            <a:endParaRPr lang="vi-VN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4495800"/>
            <a:ext cx="5194051" cy="129266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 Lứa tuổi : Mẫu giáo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nhỡ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(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4-5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tuổi)</a:t>
            </a:r>
          </a:p>
          <a:p>
            <a:r>
              <a:rPr lang="vi-VN" sz="20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Thời gian : 15-20 phút</a:t>
            </a:r>
          </a:p>
          <a:p>
            <a:pPr algn="ctr"/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Người thực hiện :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Phùng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Thị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Tuyết</a:t>
            </a:r>
            <a:endParaRPr lang="vi-VN" sz="2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algn="ctr"/>
            <a:endParaRPr 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7898" y="6432328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 dirty="0" smtClean="0">
                <a:latin typeface="+mj-lt"/>
              </a:rPr>
              <a:t>Năm học : </a:t>
            </a:r>
            <a:r>
              <a:rPr lang="vi-VN" b="1" dirty="0" smtClean="0">
                <a:latin typeface="+mj-lt"/>
              </a:rPr>
              <a:t>20</a:t>
            </a:r>
            <a:r>
              <a:rPr lang="en-US" b="1" dirty="0" smtClean="0">
                <a:latin typeface="+mj-lt"/>
              </a:rPr>
              <a:t>21</a:t>
            </a:r>
            <a:r>
              <a:rPr lang="vi-VN" b="1" dirty="0" smtClean="0">
                <a:latin typeface="+mj-lt"/>
              </a:rPr>
              <a:t> </a:t>
            </a:r>
            <a:r>
              <a:rPr lang="vi-VN" b="1" dirty="0" smtClean="0">
                <a:latin typeface="+mj-lt"/>
              </a:rPr>
              <a:t>- 20</a:t>
            </a:r>
            <a:r>
              <a:rPr lang="en-US" b="1" smtClean="0">
                <a:latin typeface="+mj-lt"/>
              </a:rPr>
              <a:t>22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53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2667000"/>
            <a:ext cx="715772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b,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545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3333" t="11481" r="11667"/>
          <a:stretch>
            <a:fillRect/>
          </a:stretch>
        </p:blipFill>
        <p:spPr bwMode="auto">
          <a:xfrm>
            <a:off x="0" y="0"/>
            <a:ext cx="9144000" cy="607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45963" y="6096000"/>
            <a:ext cx="76122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cành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bồn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bướm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bưu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thiếp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36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752600"/>
            <a:ext cx="8229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+mj-lt"/>
              </a:rPr>
              <a:t>*</a:t>
            </a:r>
            <a:r>
              <a:rPr lang="vi-VN" sz="3200" b="1" dirty="0" smtClean="0">
                <a:latin typeface="+mj-lt"/>
              </a:rPr>
              <a:t>Hỏi trẻ:</a:t>
            </a:r>
            <a:endParaRPr lang="en-US" sz="3200" b="1" dirty="0" smtClean="0">
              <a:latin typeface="+mj-lt"/>
            </a:endParaRPr>
          </a:p>
          <a:p>
            <a:r>
              <a:rPr lang="en-US" sz="3200" dirty="0" smtClean="0">
                <a:latin typeface="+mj-lt"/>
              </a:rPr>
              <a:t>-</a:t>
            </a:r>
            <a:r>
              <a:rPr lang="vi-VN" sz="3200" dirty="0" smtClean="0">
                <a:latin typeface="+mj-lt"/>
              </a:rPr>
              <a:t> con thích làm bưu thiếp ntn? Vì sao?</a:t>
            </a:r>
          </a:p>
          <a:p>
            <a:r>
              <a:rPr lang="vi-VN" sz="3200" dirty="0" smtClean="0">
                <a:latin typeface="+mj-lt"/>
              </a:rPr>
              <a:t>- Con sẽ trang trí như thế nào?</a:t>
            </a:r>
          </a:p>
          <a:p>
            <a:r>
              <a:rPr lang="vi-VN" sz="3200" dirty="0" smtClean="0">
                <a:latin typeface="+mj-lt"/>
              </a:rPr>
              <a:t>- Cho trẻ nhắc lại cách thực hiện. (hỏi một số trẻ)</a:t>
            </a:r>
          </a:p>
          <a:p>
            <a:r>
              <a:rPr lang="vi-VN" sz="3200" dirty="0" smtClean="0">
                <a:latin typeface="+mj-lt"/>
              </a:rPr>
              <a:t>* Cô gợi ý làm một số chi tiết khó như xếp cánh hoa ,...</a:t>
            </a:r>
            <a:endParaRPr lang="vi-VN" sz="3200" dirty="0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108213"/>
            <a:ext cx="7391400" cy="2123658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d,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di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nhạc sôi độ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343400" y="4572000"/>
            <a:ext cx="1524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7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4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20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2895600"/>
            <a:ext cx="8458200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4" name="NỀN KỂ LẦN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114800" y="5638800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19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2438400"/>
            <a:ext cx="53655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Ban tay co giao (HÌNH MINH HỌA THEO LỜI BÀI HÁ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038600" y="4114800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84609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838200"/>
            <a:ext cx="36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I. Mục đích - Yêu cầu: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469" y="2285999"/>
            <a:ext cx="90485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1, Kiến thức :</a:t>
            </a:r>
            <a:endParaRPr lang="en-US" sz="2000" b="1" dirty="0" smtClean="0">
              <a:solidFill>
                <a:srgbClr val="002060"/>
              </a:solidFill>
              <a:latin typeface="+mj-lt"/>
            </a:endParaRPr>
          </a:p>
          <a:p>
            <a:endParaRPr lang="en-US" sz="2000" b="1" dirty="0" smtClean="0">
              <a:solidFill>
                <a:srgbClr val="002060"/>
              </a:solidFill>
              <a:latin typeface="+mj-lt"/>
            </a:endParaRPr>
          </a:p>
          <a:p>
            <a:endParaRPr lang="vi-VN" sz="2000" b="1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05200"/>
            <a:ext cx="8477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2, Kỹ năng:</a:t>
            </a:r>
            <a:endParaRPr lang="en-US" sz="2000" b="1" dirty="0" smtClean="0">
              <a:solidFill>
                <a:srgbClr val="002060"/>
              </a:solidFill>
              <a:latin typeface="+mj-lt"/>
            </a:endParaRPr>
          </a:p>
          <a:p>
            <a:endParaRPr lang="vi-VN" sz="2000" b="1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469" y="5181600"/>
            <a:ext cx="13694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3, Thái độ:</a:t>
            </a:r>
            <a:endParaRPr lang="en-US" sz="2000" b="1" dirty="0" smtClean="0">
              <a:solidFill>
                <a:srgbClr val="002060"/>
              </a:solidFill>
              <a:latin typeface="+mj-lt"/>
            </a:endParaRPr>
          </a:p>
          <a:p>
            <a:endParaRPr lang="vi-VN" sz="2000" b="1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2743200"/>
            <a:ext cx="868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+mj-lt"/>
              </a:rPr>
              <a:t>-</a:t>
            </a:r>
            <a:r>
              <a:rPr lang="vi-VN" sz="2000" dirty="0" smtClean="0">
                <a:latin typeface="+mj-lt"/>
              </a:rPr>
              <a:t>Trẻ biết về ngày 20/11, biết  trang trí và làm bưu thiếp để tặng các cô giáo 20/11</a:t>
            </a:r>
          </a:p>
          <a:p>
            <a:r>
              <a:rPr lang="vi-VN" sz="2000" dirty="0" smtClean="0">
                <a:latin typeface="+mj-lt"/>
              </a:rPr>
              <a:t>- Biết vẽ các hình vẽ đơn giản để trang trí cho bưu thiếp được đẹp</a:t>
            </a:r>
            <a:r>
              <a:rPr lang="vi-VN" dirty="0" smtClean="0"/>
              <a:t>.</a:t>
            </a:r>
            <a:endParaRPr lang="vi-VN" dirty="0"/>
          </a:p>
        </p:txBody>
      </p:sp>
      <p:sp>
        <p:nvSpPr>
          <p:cNvPr id="9" name="Rectangle 8"/>
          <p:cNvSpPr/>
          <p:nvPr/>
        </p:nvSpPr>
        <p:spPr>
          <a:xfrm>
            <a:off x="0" y="388620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dirty="0" smtClean="0">
                <a:latin typeface="+mj-lt"/>
              </a:rPr>
              <a:t>- Phát triển tư duy và tính sáng tạo cho trẻ</a:t>
            </a:r>
          </a:p>
          <a:p>
            <a:r>
              <a:rPr lang="vi-VN" sz="2000" dirty="0" smtClean="0">
                <a:latin typeface="+mj-lt"/>
              </a:rPr>
              <a:t>- Rèn kỹ năng vẽ các nét cơ bản cho trẻ</a:t>
            </a:r>
          </a:p>
          <a:p>
            <a:r>
              <a:rPr lang="vi-VN" sz="2000" dirty="0" smtClean="0">
                <a:latin typeface="+mj-lt"/>
              </a:rPr>
              <a:t>- Củng cố kỹ năng chọn màu phù hợp và tô màu khéo léo, đều, đẹp không chờm màu ra ngoài.</a:t>
            </a:r>
            <a:endParaRPr lang="vi-VN" sz="20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5715000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1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772180"/>
            <a:ext cx="2193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+mj-lt"/>
              </a:rPr>
              <a:t>II, Chuẩn bị: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1052" y="1600200"/>
            <a:ext cx="22156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1, Đồ dùng của cô:</a:t>
            </a:r>
          </a:p>
          <a:p>
            <a:pPr marL="285750" indent="-285750"/>
            <a:endParaRPr lang="en-US" sz="2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1052" y="3770376"/>
            <a:ext cx="2350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2, Đồ dùng của trẻ :</a:t>
            </a:r>
            <a:endParaRPr lang="en-US" sz="2000" b="1" dirty="0" smtClean="0">
              <a:solidFill>
                <a:srgbClr val="FF0000"/>
              </a:solidFill>
              <a:latin typeface="+mj-lt"/>
            </a:endParaRPr>
          </a:p>
          <a:p>
            <a:endParaRPr lang="en-US" sz="2000" b="1" dirty="0" smtClean="0">
              <a:solidFill>
                <a:srgbClr val="FF0000"/>
              </a:solidFill>
              <a:latin typeface="+mj-lt"/>
            </a:endParaRPr>
          </a:p>
          <a:p>
            <a:endParaRPr lang="vi-VN" sz="2000" b="1" dirty="0" smtClean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00" y="2209800"/>
            <a:ext cx="6934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Bài giảng điện tử. Bảng tương tác tại phòng Thể chất.</a:t>
            </a:r>
          </a:p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- 3 tranh về 3 mẫu bưu thiế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</a:t>
            </a:r>
            <a:endParaRPr lang="vi-V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71600" y="44196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Vở vẽ của trẻ.</a:t>
            </a:r>
          </a:p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Bút sáp, bút màu, bàn ghế đúng quy cách</a:t>
            </a:r>
            <a:br>
              <a:rPr lang="vi-VN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Băng đĩa chủ đề</a:t>
            </a:r>
          </a:p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Giá treo sản phẩm.</a:t>
            </a:r>
            <a:endParaRPr lang="vi-V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0" y="2895600"/>
            <a:ext cx="35285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:“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1905000"/>
            <a:ext cx="3576620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1,Ổn định tổ chức:</a:t>
            </a:r>
            <a:endParaRPr lang="en-US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endParaRPr lang="en-US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endParaRPr lang="vi-VN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3105835"/>
            <a:ext cx="7924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/>
              <a:t> Cho </a:t>
            </a:r>
            <a:r>
              <a:rPr lang="en-US" sz="4400" b="1" dirty="0" err="1" smtClean="0"/>
              <a:t>trẻ</a:t>
            </a:r>
            <a:r>
              <a:rPr lang="en-US" sz="4400" b="1" dirty="0" smtClean="0"/>
              <a:t> </a:t>
            </a:r>
            <a:r>
              <a:rPr lang="en-US" sz="4400" b="1" dirty="0" err="1" smtClean="0"/>
              <a:t>xem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tranh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về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công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việc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của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cô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giáo</a:t>
            </a:r>
            <a:r>
              <a:rPr lang="en-US" sz="4400" b="1" dirty="0" smtClean="0"/>
              <a:t> </a:t>
            </a:r>
            <a:r>
              <a:rPr lang="en-US" sz="4400" b="1" dirty="0" err="1" smtClean="0"/>
              <a:t>và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trò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chuyện</a:t>
            </a:r>
            <a:r>
              <a:rPr lang="en-US" sz="4400" b="1" dirty="0" smtClean="0"/>
              <a:t> ?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3033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783336"/>
            <a:ext cx="7919156" cy="353943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3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endParaRPr lang="en-US" sz="3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2362200"/>
            <a:ext cx="66179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 TRÍ BƯU THIẾP</a:t>
            </a:r>
            <a:endParaRPr lang="vi-VN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2895600"/>
            <a:ext cx="60324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600" b="1" dirty="0" smtClean="0">
                <a:latin typeface="Times New Roman" pitchFamily="18" charset="0"/>
                <a:cs typeface="Times New Roman" pitchFamily="18" charset="0"/>
              </a:rPr>
              <a:t>* Cho trẻ quan sát tranh mẫu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ownloads\tạo hình.jpg"/>
          <p:cNvPicPr>
            <a:picLocks noChangeAspect="1" noChangeArrowheads="1"/>
          </p:cNvPicPr>
          <p:nvPr/>
        </p:nvPicPr>
        <p:blipFill>
          <a:blip r:embed="rId3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3048000" y="6457890"/>
            <a:ext cx="3373680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 THOẠI BƯU THIẾP 1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73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ownloads\tạo hình.jpg"/>
          <p:cNvPicPr>
            <a:picLocks noChangeAspect="1" noChangeArrowheads="1"/>
          </p:cNvPicPr>
          <p:nvPr/>
        </p:nvPicPr>
        <p:blipFill>
          <a:blip r:embed="rId2"/>
          <a:srcRect l="51667" b="51111"/>
          <a:stretch>
            <a:fillRect/>
          </a:stretch>
        </p:blipFill>
        <p:spPr bwMode="auto">
          <a:xfrm>
            <a:off x="0" y="0"/>
            <a:ext cx="9144000" cy="6936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0" y="6477000"/>
            <a:ext cx="3373680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 THOẠI BƯU THIẾP 2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73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ownloads\tạo hình.jpg"/>
          <p:cNvPicPr>
            <a:picLocks noChangeAspect="1" noChangeArrowheads="1"/>
          </p:cNvPicPr>
          <p:nvPr/>
        </p:nvPicPr>
        <p:blipFill>
          <a:blip r:embed="rId2"/>
          <a:srcRect l="51667" t="48889"/>
          <a:stretch>
            <a:fillRect/>
          </a:stretch>
        </p:blipFill>
        <p:spPr bwMode="auto">
          <a:xfrm>
            <a:off x="0" y="-31531"/>
            <a:ext cx="9144000" cy="688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0" y="6324600"/>
            <a:ext cx="3373680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 THOẠI BƯU THIẾP 3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73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c8a5659f67133db8e38c38e754317affbe6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405</Words>
  <Application>Microsoft Office PowerPoint</Application>
  <PresentationFormat>On-screen Show (4:3)</PresentationFormat>
  <Paragraphs>48</Paragraphs>
  <Slides>15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ismail - [2010]</cp:lastModifiedBy>
  <cp:revision>42</cp:revision>
  <dcterms:created xsi:type="dcterms:W3CDTF">2018-10-01T14:03:25Z</dcterms:created>
  <dcterms:modified xsi:type="dcterms:W3CDTF">1979-12-31T18:29:06Z</dcterms:modified>
</cp:coreProperties>
</file>