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83" r:id="rId3"/>
    <p:sldId id="261" r:id="rId4"/>
    <p:sldId id="263" r:id="rId5"/>
    <p:sldId id="265" r:id="rId6"/>
    <p:sldId id="294" r:id="rId7"/>
    <p:sldId id="315" r:id="rId8"/>
    <p:sldId id="295" r:id="rId9"/>
    <p:sldId id="317" r:id="rId10"/>
    <p:sldId id="316" r:id="rId11"/>
    <p:sldId id="311" r:id="rId12"/>
    <p:sldId id="312" r:id="rId13"/>
    <p:sldId id="318" r:id="rId14"/>
    <p:sldId id="274" r:id="rId15"/>
    <p:sldId id="282" r:id="rId16"/>
    <p:sldId id="310" r:id="rId17"/>
    <p:sldId id="32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93" d="100"/>
          <a:sy n="93" d="100"/>
        </p:scale>
        <p:origin x="1166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CE021-2AFF-4A30-924D-8909119704E0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C9488-B39D-449A-897E-87E2CC4C3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52B32-2403-441F-8A89-EB28A7A25A7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8;P%20B5\4,%20LI&#7876;U%20B5\th&#225;ng%202\&#226;m%20th&#225;nh\NH&#7840;C%20N&#7872;N%20K&#7874;%20CHUY&#7878;N.mp3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8;P%20B5\4,%20LI&#7876;U%20B5\th&#225;ng%202\&#226;m%20th&#225;nh\NH&#7840;C%20N&#7872;N%20K&#7874;%20CHUY&#7878;N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8;P%20B5\4,%20LI&#7876;U%20B5\th&#225;ng%202\&#226;m%20th&#225;nh\N&#7872;N%20K&#7874;%20L&#7846;N%201.mp3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8;P%20B5\4,%20LI&#7876;U%20B5\th&#225;ng%202\&#226;m%20th&#225;nh\NH&#7840;C%20N&#7872;N%20K&#7874;%20CHUY&#7878;N.mp3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8;P%20B5\4,%20LI&#7876;U%20B5\th&#225;ng%202\&#226;m%20th&#225;nh\video5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8;P%20B5\4,%20LI&#7876;U%20B5\th&#225;ng%202\&#226;m%20th&#225;nh\video1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8;P%20B5\4,%20LI&#7876;U%20B5\th&#225;ng%202\&#226;m%20th&#225;nh\video2.mp4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143000"/>
            <a:ext cx="1295400" cy="10659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7800" y="1600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47800" y="24384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LÀM QUEN VĂN HỌC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7400" y="3657600"/>
            <a:ext cx="670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Liễu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59436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2828836"/>
            <a:ext cx="5867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* 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438400" y="2819400"/>
            <a:ext cx="49215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48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NHẠC NỀN KỂ CHUYỆ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5562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2667000"/>
            <a:ext cx="49215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48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NHẠC NỀN KỂ CHUYỆ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5638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2819400"/>
            <a:ext cx="49215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endParaRPr lang="en-US" sz="4800" b="1" dirty="0">
              <a:solidFill>
                <a:srgbClr val="FF5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ỀN KỂ LẦN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430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1" y="1066801"/>
            <a:ext cx="71627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rối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ẠC NỀN KỂ CHUYỆ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" y="5257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3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143001"/>
            <a:ext cx="8686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video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8458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1.Kiến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+mj-lt"/>
              </a:rPr>
              <a:t>- Trẻ nhớ tên truyện và hiểu nội dung câu chuyện.</a:t>
            </a:r>
          </a:p>
          <a:p>
            <a:r>
              <a:rPr lang="vi-VN" sz="2000" dirty="0" smtClean="0">
                <a:latin typeface="+mj-lt"/>
              </a:rPr>
              <a:t>- Biết trình tự câu chuyện và kể lại truyện.</a:t>
            </a:r>
          </a:p>
          <a:p>
            <a:r>
              <a:rPr lang="vi-VN" sz="2000" dirty="0" smtClean="0">
                <a:latin typeface="+mj-lt"/>
              </a:rPr>
              <a:t>- Biết mùa xuân là mùa khởi đầu của 1 năm. Biết một số đặc điểm của mùa xuân.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819400"/>
            <a:ext cx="4572000" cy="196977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 smtClean="0">
                <a:latin typeface="+mj-lt"/>
              </a:rPr>
              <a:t>- Phát triển ngôn ngữ cho trẻ.</a:t>
            </a:r>
          </a:p>
          <a:p>
            <a:pPr>
              <a:buFontTx/>
              <a:buChar char="-"/>
            </a:pPr>
            <a:r>
              <a:rPr lang="vi-VN" sz="2000" dirty="0" smtClean="0">
                <a:latin typeface="+mj-lt"/>
              </a:rPr>
              <a:t>Rèn khả năng ghi nhớ, tư duy, sáng tạo</a:t>
            </a:r>
            <a:r>
              <a:rPr lang="vi-VN" dirty="0" smtClean="0"/>
              <a:t>.</a:t>
            </a:r>
            <a:endParaRPr lang="en-US" dirty="0" smtClean="0"/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+mj-lt"/>
              </a:rPr>
              <a:t>- Giáo dục trẻ biết yêu thiên nhiên và ăn mặc phù hợp với thời tiết.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>
              <a:buFontTx/>
              <a:buChar char="-"/>
            </a:pP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50-hinh-nen-powerpoint-don-gian-tinh-te-nhat-hien-nay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Rectangle 9"/>
          <p:cNvSpPr/>
          <p:nvPr/>
        </p:nvSpPr>
        <p:spPr>
          <a:xfrm>
            <a:off x="762000" y="304800"/>
            <a:ext cx="7848600" cy="45858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‘’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’’ 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 algn="ctr">
              <a:buFontTx/>
              <a:buChar char="-"/>
            </a:pP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304800"/>
            <a:ext cx="82296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  <a:p>
            <a:pPr algn="ctr"/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ideo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2438400"/>
            <a:ext cx="85344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524000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1"/>
            <a:ext cx="8229600" cy="2209800"/>
          </a:xfrm>
        </p:spPr>
        <p:txBody>
          <a:bodyPr/>
          <a:lstStyle/>
          <a:p>
            <a:pPr algn="ctr">
              <a:buNone/>
            </a:pPr>
            <a:r>
              <a:rPr lang="vi-VN" sz="3600" b="1" dirty="0" smtClean="0">
                <a:latin typeface="+mj-lt"/>
              </a:rPr>
              <a:t>* Ôn Truyện: “Sự tích mùa xuân”</a:t>
            </a:r>
            <a:endParaRPr lang="vi-VN" sz="3600" dirty="0" smtClean="0">
              <a:latin typeface="+mj-lt"/>
            </a:endParaRPr>
          </a:p>
          <a:p>
            <a:pPr>
              <a:buNone/>
            </a:pPr>
            <a:r>
              <a:rPr lang="en-US" dirty="0" smtClean="0"/>
              <a:t>        </a:t>
            </a:r>
            <a:r>
              <a:rPr lang="vi-VN" dirty="0" smtClean="0"/>
              <a:t>Cô kể lần 1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video</a:t>
            </a:r>
            <a:r>
              <a:rPr lang="vi-VN" dirty="0" smtClean="0"/>
              <a:t> cho trẻ nghe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342900"/>
            <a:ext cx="8229600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00400" y="914400"/>
            <a:ext cx="27077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en-US" sz="4400" b="1" dirty="0"/>
          </a:p>
        </p:txBody>
      </p:sp>
      <p:sp>
        <p:nvSpPr>
          <p:cNvPr id="5" name="Rectangle 4"/>
          <p:cNvSpPr/>
          <p:nvPr/>
        </p:nvSpPr>
        <p:spPr>
          <a:xfrm>
            <a:off x="914400" y="2895600"/>
            <a:ext cx="7478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533400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/>
          </a:p>
        </p:txBody>
      </p:sp>
      <p:pic>
        <p:nvPicPr>
          <p:cNvPr id="6" name="Picture 5" descr="5290-3e787717ba4043ef3a24ecf1b8a1ff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286000"/>
            <a:ext cx="2057400" cy="3124200"/>
          </a:xfrm>
          <a:prstGeom prst="rect">
            <a:avLst/>
          </a:prstGeom>
        </p:spPr>
      </p:pic>
      <p:pic>
        <p:nvPicPr>
          <p:cNvPr id="7" name="Picture 6" descr="downloa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295400"/>
            <a:ext cx="2743200" cy="2438400"/>
          </a:xfrm>
          <a:prstGeom prst="rect">
            <a:avLst/>
          </a:prstGeom>
        </p:spPr>
      </p:pic>
      <p:pic>
        <p:nvPicPr>
          <p:cNvPr id="8" name="Picture 7" descr="hinh-anh-chu-tho-de-thuong-cho-may-tinh_10452394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1066800"/>
            <a:ext cx="2438400" cy="2514600"/>
          </a:xfrm>
          <a:prstGeom prst="rect">
            <a:avLst/>
          </a:prstGeom>
        </p:spPr>
      </p:pic>
      <p:pic>
        <p:nvPicPr>
          <p:cNvPr id="9" name="Picture 8" descr="hinh-anh-khi-hoat-hin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3886200"/>
            <a:ext cx="2666999" cy="2514600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8400" y="3810000"/>
            <a:ext cx="24384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308</Words>
  <Application>Microsoft Office PowerPoint</Application>
  <PresentationFormat>On-screen Show (4:3)</PresentationFormat>
  <Paragraphs>56</Paragraphs>
  <Slides>17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84345</cp:lastModifiedBy>
  <cp:revision>52</cp:revision>
  <dcterms:created xsi:type="dcterms:W3CDTF">2018-09-25T09:13:20Z</dcterms:created>
  <dcterms:modified xsi:type="dcterms:W3CDTF">2022-06-06T14:22:23Z</dcterms:modified>
</cp:coreProperties>
</file>