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9" r:id="rId3"/>
    <p:sldId id="268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5071F-6CA5-4738-86D0-770C7B6548C7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F5B23-2764-478E-9BB2-9C639A2EC9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B23-2764-478E-9BB2-9C639A2EC98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7904C-3372-449A-86B3-56EAD9CBB7A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Welcome\Desktop\XEM\Truy&#7879;n%20ng&#7909;%20ng&#244;n%20-%20G&#7845;u%20con%20b&#7883;%20s&#226;u%20r&#259;ng%20-%20Terrabook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elcome\Downloads\Xu&#226;n%20Mai%20&#8211;%20Th&#7857;ng%20T&#237;%20S&#250;n.mp3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wnloads\VuiDenTruong-XuanMai_3dmy6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629400" y="1524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477000" y="44958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304800" y="3733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9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52400" y="43434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676400" y="76200"/>
            <a:ext cx="5943600" cy="7620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VÀ ĐÀO TAO QUẬN LONG BIÊN 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914400"/>
            <a:ext cx="1524000" cy="1524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52600" y="26670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 TRIỂN NGÔN NGỮ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71800" y="3581400"/>
            <a:ext cx="419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4-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1400" y="61722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NĂM HỌC: </a:t>
            </a:r>
            <a:r>
              <a:rPr lang="vi-VN" b="1" dirty="0" smtClean="0">
                <a:solidFill>
                  <a:srgbClr val="0070C0"/>
                </a:solidFill>
              </a:rPr>
              <a:t>2021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- </a:t>
            </a:r>
            <a:r>
              <a:rPr lang="vi-VN" b="1" dirty="0" smtClean="0">
                <a:solidFill>
                  <a:srgbClr val="0070C0"/>
                </a:solidFill>
              </a:rPr>
              <a:t>2022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8382000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28600"/>
          </a:xfrm>
        </p:spPr>
        <p:txBody>
          <a:bodyPr>
            <a:noAutofit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ră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4191000" cy="49530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flipV="1">
            <a:off x="4645025" y="1489394"/>
            <a:ext cx="4041775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8" name="Content Placeholder 7" descr="ră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8200" y="1447800"/>
            <a:ext cx="3962400" cy="495300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con?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447800"/>
            <a:ext cx="8458200" cy="51816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 descr="ră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8229600" cy="50292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8305800" cy="4953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ră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4114800" cy="4724400"/>
          </a:xfrm>
        </p:spPr>
      </p:pic>
      <p:pic>
        <p:nvPicPr>
          <p:cNvPr id="6" name="Content Placeholder 5" descr="ră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24000"/>
            <a:ext cx="4038600" cy="46482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1" y="304800"/>
            <a:ext cx="8229600" cy="62484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304800" y="3733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008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I. MỤC ĐÍCH- YÊU CẦU    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Kĩ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:Trẻ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Thái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II. CHUẨN BỊ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nhạc,video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III. TIẾN HÀNH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22238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gữ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kẹo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uyện ngụ ngôn - Gấu con bị sâu răng - Terraboo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1295400"/>
            <a:ext cx="8458200" cy="5334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98438"/>
          </a:xfrm>
        </p:spPr>
        <p:txBody>
          <a:bodyPr>
            <a:noAutofit/>
          </a:bodyPr>
          <a:lstStyle/>
          <a:p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US" sz="29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sún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Xuân Mai – Thằng Tí Sú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uiDenTruong-XuanMai_3dmy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46038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i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ấu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LQVH TRUYỆN MÓN QUÀ CỦA CÔ GIÁO\TRANH TRUYỆN\ră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LQVH TRUYỆN MÓN QUÀ CỦA CÔ GIÁO\TRANH TRUYỆN\ră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LQVH TRUYỆN MÓN QUÀ CỦA CÔ GIÁO\TRANH TRUYỆN\ră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304800"/>
            <a:ext cx="8534400" cy="632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81000"/>
            <a:ext cx="8624888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8458200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165</Words>
  <Application>Microsoft Office PowerPoint</Application>
  <PresentationFormat>On-screen Show (4:3)</PresentationFormat>
  <Paragraphs>20</Paragraphs>
  <Slides>22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.VnTime</vt:lpstr>
      <vt:lpstr>.VnTimeH</vt:lpstr>
      <vt:lpstr>Arial</vt:lpstr>
      <vt:lpstr>Calibri</vt:lpstr>
      <vt:lpstr>Times New Roman</vt:lpstr>
      <vt:lpstr>Office Theme</vt:lpstr>
      <vt:lpstr>PHÒNG GIÁO DỤC VÀ ĐÀO TAO QUẬN LONG BIÊN  TRƯỜNG MẦM NON GIA THƯỢNG</vt:lpstr>
      <vt:lpstr> I. MỤC ĐÍCH- YÊU CẦU               1 Kiến thức: Trẻ nhớ tên câu truyện, hiểu nội dung câu truyện, nhớ tên các nhân vật trong truyện 2.Kĩ năng:Trẻ tập chú ý lắng nghe cô kể chuyện, trả lời các câu hỏi của cô rõ ràng mạch lạc 3.Thái độ: Trẻ hứng thú tham  gia vào hoạt động  II. CHUẨN BỊ  Đồ dùng của cô: Bài giảng điện tử , nhạc,video truyện “Gấu con bị đau răng” III. TIẾN HÀNH   </vt:lpstr>
      <vt:lpstr>1.Ổn định tổ chức Cô cho trẻ hát bài hát vui đến trường</vt:lpstr>
      <vt:lpstr>2 Bài Mới Giới thiệu câu chuyện: Gấu con bị đau răng Cô kể lần 1: Không tranh kết hợp cử chỉ điệu bộ lần 2: Cô kể kết hợp tranh minh họa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 về nội dung câu truyện</vt:lpstr>
      <vt:lpstr>Cô vừa kể cho các con câu chuyện gì ? Trong câu truyện có những nhân vật nào?</vt:lpstr>
      <vt:lpstr>Ngày sinh nhật của gấu con các bạn tặng gì cho gấu con?   </vt:lpstr>
      <vt:lpstr>Khi buổi tiệc sinh nhật kết thúc gấu con đi ngủ và chuyện gì đã xảy ra</vt:lpstr>
      <vt:lpstr>Sáng hôm sau mẹ phải đưa gấu con đến gặp ai ?</vt:lpstr>
      <vt:lpstr>Bác sĩ dặn gấu con phải làm gì để có hàm răng chắc khỏe ?</vt:lpstr>
      <vt:lpstr>PowerPoint Presentation</vt:lpstr>
      <vt:lpstr>     Giáo dục trẻ: Phải biết gữ gìn vệ sinh răng miệng đúng cách, ăn những thực phẩm tốt cho sức khỏe không ăn nhiều bánh kẹo </vt:lpstr>
      <vt:lpstr>Lần 3: Cô cho trẻ xem video truyện “ Gấu con bị đau răng”</vt:lpstr>
      <vt:lpstr>3.Kết thúc: Nhận xét –tuyên dương trẻ Cho trẻ vận động theo bài hát “Anh tí sún”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TAO QUẬN LONG BIÊN  TRƯỜNG MẦM NON GIA THƯỢNG</dc:title>
  <dc:creator>Welcome</dc:creator>
  <cp:lastModifiedBy>84345</cp:lastModifiedBy>
  <cp:revision>20</cp:revision>
  <dcterms:created xsi:type="dcterms:W3CDTF">2018-10-11T02:13:28Z</dcterms:created>
  <dcterms:modified xsi:type="dcterms:W3CDTF">2022-06-07T03:27:23Z</dcterms:modified>
</cp:coreProperties>
</file>