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2667000" y="3842405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4 - 5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28800" y="2922985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" y="-6178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00200" y="48006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rơi, mưa rơi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bạn tôi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là nốt nhạc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 hát thành lời…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5" y="-18535"/>
            <a:ext cx="9199605" cy="695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93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4"/>
            <a:ext cx="9144000" cy="6833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38"/>
            <a:ext cx="9144000" cy="686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vi-VN" b="1" dirty="0"/>
              <a:t>1. Kiến thức:</a:t>
            </a:r>
            <a:endParaRPr lang="vi-VN" dirty="0"/>
          </a:p>
          <a:p>
            <a:pPr marL="0" indent="0">
              <a:buNone/>
            </a:pPr>
            <a:r>
              <a:rPr lang="vi-VN" dirty="0" smtClean="0"/>
              <a:t>- </a:t>
            </a:r>
            <a:r>
              <a:rPr lang="vi-VN" dirty="0"/>
              <a:t>Biết được một số đặc điểm của hiện tượng mưa.</a:t>
            </a:r>
          </a:p>
          <a:p>
            <a:pPr marL="0" indent="0">
              <a:buNone/>
            </a:pPr>
            <a:r>
              <a:rPr lang="vi-VN" b="1" dirty="0"/>
              <a:t>2. Kỹ năng:</a:t>
            </a:r>
            <a:endParaRPr lang="vi-VN" dirty="0"/>
          </a:p>
          <a:p>
            <a:pPr>
              <a:buFontTx/>
              <a:buChar char="-"/>
            </a:pPr>
            <a:r>
              <a:rPr lang="vi-VN" dirty="0" smtClean="0"/>
              <a:t>Phát </a:t>
            </a:r>
            <a:r>
              <a:rPr lang="vi-VN" dirty="0"/>
              <a:t>triển kỹ năng quan sát, chú ý, ghi nhớ</a:t>
            </a:r>
            <a:r>
              <a:rPr lang="vi-VN" dirty="0" smtClean="0"/>
              <a:t>.</a:t>
            </a:r>
          </a:p>
          <a:p>
            <a:pPr marL="0" indent="0">
              <a:buNone/>
            </a:pPr>
            <a:r>
              <a:rPr lang="vi-VN" dirty="0" smtClean="0"/>
              <a:t> - Đọc </a:t>
            </a:r>
            <a:r>
              <a:rPr lang="vi-VN" dirty="0"/>
              <a:t>thuộc thơ, đúng nhịp điệu bài thơ</a:t>
            </a:r>
          </a:p>
          <a:p>
            <a:pPr marL="0" indent="0">
              <a:buNone/>
            </a:pPr>
            <a:r>
              <a:rPr lang="vi-VN" dirty="0"/>
              <a:t>- Phát triển vốn từ cho trẻ.</a:t>
            </a:r>
          </a:p>
          <a:p>
            <a:pPr marL="0" indent="0">
              <a:buNone/>
            </a:pPr>
            <a:r>
              <a:rPr lang="vi-VN" b="1" dirty="0"/>
              <a:t>3. Thái độ: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Giáo dục trẻ biết tìm chỗ trú khi trời đổ mưa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“Mưa”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133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2667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95401"/>
            <a:ext cx="8229600" cy="4267200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1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endParaRPr lang="en-US" sz="1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 tí tách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Hạt trước hạt sau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xô đẩy nhau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Xếp hàng lần lượt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vẽ trên sân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dàn trên lá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 trắng xóa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Bong bóng phập phồng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nâng cánh hoa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gọi chổi biếc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rửa sạch bụi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 em lau nhà.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rơi, mưa rơi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là bạn tôi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 là nốt nhạc</a:t>
            </a:r>
            <a:b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 hát thành lời…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11" y="-4119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43200" y="50292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 tí tách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trước hạt sau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xô đẩy nhau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 hàng lần lượt</a:t>
            </a:r>
            <a:br>
              <a:rPr lang="vi-VN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37070"/>
            <a:ext cx="9220200" cy="68950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10200" y="762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vẽ trên sân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dàn trên lá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rơi trắng xóa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Bong bóng phập phồng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73"/>
            <a:ext cx="9144000" cy="68497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3810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nâng cánh hoa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gọi chổi biếc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 rửa sạch bụi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 em lau nhà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290</Words>
  <Application>Microsoft Office PowerPoint</Application>
  <PresentationFormat>On-screen Show (4:3)</PresentationFormat>
  <Paragraphs>47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1.Ổn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51</cp:revision>
  <dcterms:created xsi:type="dcterms:W3CDTF">2018-12-28T04:46:11Z</dcterms:created>
  <dcterms:modified xsi:type="dcterms:W3CDTF">2022-06-07T13:16:47Z</dcterms:modified>
</cp:coreProperties>
</file>