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29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20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- 20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21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47800" y="2656353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ĐỀ TÀI: 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</a:rPr>
              <a:t>Di </a:t>
            </a:r>
            <a:r>
              <a:rPr lang="en-US" sz="3600" b="1" dirty="0" err="1" smtClean="0">
                <a:solidFill>
                  <a:srgbClr val="00B050"/>
                </a:solidFill>
                <a:latin typeface="+mj-lt"/>
              </a:rPr>
              <a:t>Màu</a:t>
            </a:r>
            <a:r>
              <a:rPr lang="en-US" sz="3600" b="1" dirty="0" smtClean="0">
                <a:solidFill>
                  <a:srgbClr val="00B050"/>
                </a:solidFill>
                <a:latin typeface="+mj-lt"/>
              </a:rPr>
              <a:t> Con </a:t>
            </a:r>
            <a:r>
              <a:rPr lang="en-US" sz="3600" b="1" dirty="0" err="1" smtClean="0">
                <a:solidFill>
                  <a:srgbClr val="00B050"/>
                </a:solidFill>
                <a:latin typeface="+mj-lt"/>
              </a:rPr>
              <a:t>Cá</a:t>
            </a:r>
            <a:endParaRPr lang="vi-VN" sz="2000" b="1" dirty="0" smtClean="0">
              <a:solidFill>
                <a:srgbClr val="00B050"/>
              </a:solidFill>
              <a:latin typeface="+mj-lt"/>
            </a:endParaRP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183257"/>
            <a:ext cx="1409737" cy="1126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4058339"/>
            <a:ext cx="530940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236</Words>
  <Application>Microsoft Office PowerPoint</Application>
  <PresentationFormat>On-screen Show (4:3)</PresentationFormat>
  <Paragraphs>51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Lop D2</cp:lastModifiedBy>
  <cp:revision>34</cp:revision>
  <dcterms:created xsi:type="dcterms:W3CDTF">2006-08-16T00:00:00Z</dcterms:created>
  <dcterms:modified xsi:type="dcterms:W3CDTF">2021-05-04T01:44:25Z</dcterms:modified>
</cp:coreProperties>
</file>