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7" r:id="rId3"/>
    <p:sldId id="298" r:id="rId4"/>
    <p:sldId id="258" r:id="rId5"/>
    <p:sldId id="259" r:id="rId6"/>
    <p:sldId id="299" r:id="rId7"/>
    <p:sldId id="295" r:id="rId8"/>
    <p:sldId id="271" r:id="rId9"/>
    <p:sldId id="296" r:id="rId10"/>
    <p:sldId id="289" r:id="rId11"/>
    <p:sldId id="290" r:id="rId12"/>
    <p:sldId id="300" r:id="rId13"/>
    <p:sldId id="293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60093"/>
    <a:srgbClr val="B31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>
      <p:cViewPr varScale="1">
        <p:scale>
          <a:sx n="79" d="100"/>
          <a:sy n="79" d="100"/>
        </p:scale>
        <p:origin x="7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A150E-779D-4D3D-9DD0-D556DDFEB4B8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27D46-0E18-455D-8E9A-F7C74D3AE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42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312195"/>
            <a:ext cx="77724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3350" y="2819400"/>
            <a:ext cx="53340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24 – 36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 gian: 12 - 15 phút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 lượng: 15 - 18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197349" y="11430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543300" y="6172200"/>
            <a:ext cx="281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b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2020 - 2021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6" y="1828800"/>
            <a:ext cx="9144000" cy="5029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074" y="12032"/>
            <a:ext cx="929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Sau khi các bạn chạy thì lợn con đã làm gì?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(Lợn con một mình bước lên xích đu).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Điều gì đã xảy ra với Lợn con?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(Đột nhiên cành cây bị gãy và Lợn con ngã nhào xuống đất, Lợn con kêu toáng lên.)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564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3" y="0"/>
            <a:ext cx="9143999" cy="7010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 rot="10800000" flipV="1">
            <a:off x="0" y="228600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bạn đã giúp đỡ Lợn con và Lợn con cảm thấy như thế nào.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Các bạn vội chạy lai đỡ Lợn con dậy. Lợn con xấu hổ và ân hận lắm)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53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2133600"/>
            <a:ext cx="5791200" cy="1143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vi-VN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Giáo dục: Khi chúng mình có một đồ dùng, đồ chơi nào đấy thì chúng mình phải biết chia sẻ, cùng chơi với các bạn nhé.</a:t>
            </a:r>
            <a:endParaRPr lang="en-US" sz="2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4021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o con và chiếc xích đu màu đỏ - Truyện ngụ ngôn hiện đại - Hiệu trưởng kể chuyện - Phương Nguyễ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897" end="6723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3484" y="4953000"/>
            <a:ext cx="50770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Cho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284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7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816" y="175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384" y="3124200"/>
            <a:ext cx="9144000" cy="91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sz="2400" dirty="0">
                <a:latin typeface="+mj-lt"/>
              </a:rPr>
              <a:t>- Cô nhân xét tuyên dương trẻ.</a:t>
            </a:r>
            <a:endParaRPr lang="en-US" sz="24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452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ĐÍCH – YÊU CẦU:</a:t>
            </a:r>
            <a:endParaRPr lang="en-US" b="1" dirty="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959" y="990600"/>
            <a:ext cx="9037320" cy="4525963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vi-VN" sz="3200" b="1" dirty="0">
                <a:solidFill>
                  <a:srgbClr val="7030A0"/>
                </a:solidFill>
                <a:latin typeface="+mj-lt"/>
              </a:rPr>
              <a:t>1. Kiến thức:</a:t>
            </a:r>
            <a:endParaRPr lang="vi-VN" sz="3200" dirty="0">
              <a:solidFill>
                <a:srgbClr val="7030A0"/>
              </a:solidFill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truyện, tên nhân vật trong truyện.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nắm được nội dung câu chuyện: Nói về trong rừng có một chiếc xích đu màu đỏ. Thỏ, Lợn cũng muốn chơi nhưng vì tính tham lam nên Lợn đã bị ngã , và hối hận xấu hổ với các bạn.</a:t>
            </a:r>
          </a:p>
          <a:p>
            <a:pPr marL="400050" lvl="1" indent="0">
              <a:buNone/>
            </a:pPr>
            <a:r>
              <a:rPr lang="vi-VN" sz="32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2. Kĩ năng:</a:t>
            </a:r>
            <a:endParaRPr lang="vi-VN" sz="32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chú ý lắng nghe cô kể chuyện.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Biết trả lời câu hỏi mà cô đưa ra.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Rèn khả năng quan sát, ghi nhớ .</a:t>
            </a:r>
          </a:p>
          <a:p>
            <a:pPr marL="400050" lvl="1" indent="0">
              <a:buNone/>
            </a:pPr>
            <a:r>
              <a:rPr lang="vi-VN" sz="3200" b="1" dirty="0">
                <a:solidFill>
                  <a:srgbClr val="00B050"/>
                </a:solidFill>
                <a:latin typeface="+mj-lt"/>
              </a:rPr>
              <a:t>3. Thái độ:</a:t>
            </a:r>
            <a:endParaRPr lang="vi-VN" sz="3200" dirty="0">
              <a:solidFill>
                <a:srgbClr val="00B050"/>
              </a:solidFill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hứng thú tham gia các hoạt động.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Giáo dục trẻ phải chia sẻ đồ dùng, đồ chơi cùng các bạn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02961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BỊ: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6477000" cy="3200400"/>
          </a:xfrm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quay"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Video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19979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647188"/>
            <a:ext cx="6248400" cy="838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III. CÁCH TIẾN HÀNH:</a:t>
            </a:r>
            <a:endParaRPr lang="en-US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Hợp Ca - Đu Qua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268.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9000" y="358140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40386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1.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"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quay"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B31D7D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>
              <a:solidFill>
                <a:srgbClr val="B31D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458200" cy="3505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tên truyện.</a:t>
            </a:r>
          </a:p>
          <a:p>
            <a:pPr marL="0" indent="0">
              <a:buNone/>
            </a:pPr>
            <a:r>
              <a:rPr lang="vi-V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kể diễn cảm: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kể lần 1: Cô kể diễn cảm bằng lời.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kể lần 2: Cô kể  kết hợp dùng tranh minh hoạ.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Cô giảng nội dung: Câu chuyện nói về trong rừng có một chiếc xích đu màu đỏ. Thỏ, Lợn cũng muốn chơi nhưng vì tính tham lam nên  Lợn đã bị ngã , và hối hận xấu hổ với các bạn.</a:t>
            </a: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743200"/>
            <a:ext cx="6858000" cy="23740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</a:t>
            </a:r>
            <a:r>
              <a:rPr lang="vi-V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thoại, trích dẫn nội dung câu chuyện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vừa kể cho chúng mình nghe câu chuyện gì? Trong truyện có những nhân vật nào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93396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8600"/>
            <a:ext cx="495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Thỏ con đã phát hiện ra cái gì ở trong rừng 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(Thỏ con đã phát hiện ra có một chiếc xích đu màu đỏ ở trong rừng).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994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914400"/>
            <a:ext cx="541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bạn đã thi nhau kéo đến để làm gì?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(Các bạn tíu tít kéo đến để xếp hàng chờ đến lượt mình được chơi).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399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Vậy Lợn con thầm nghĩ điều gì?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(Giá chỉ có một mình mình được chơi thì tốt biết bao).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Lợn con đã làm gì để cho các bạn chạy?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(Lợn con chạy về nhà đeo chiếc mặt nạ sói xám đen…….chạy vào rừng dọa các bạn).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bạn sợ hãi như thế nào?</a:t>
            </a:r>
          </a:p>
          <a:p>
            <a:r>
              <a:rPr lang="vi-VN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(Các bạn chay toán noạn).</a:t>
            </a:r>
            <a:endParaRPr lang="vi-V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684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575</Words>
  <Application>Microsoft Office PowerPoint</Application>
  <PresentationFormat>On-screen Show (4:3)</PresentationFormat>
  <Paragraphs>59</Paragraphs>
  <Slides>14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ỦY BAN NHÂN DÂN QUẬN LONG BIÊN TRƯỜNG MẦM NON GIA THƯỢNG  </vt:lpstr>
      <vt:lpstr>I. MỤC ĐÍCH – YÊU CẦU:</vt:lpstr>
      <vt:lpstr>II. CHUẨN BỊ:</vt:lpstr>
      <vt:lpstr>III. CÁCH TIẾN HÀNH:</vt:lpstr>
      <vt:lpstr>2. 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Kết thúc: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Lop D2</cp:lastModifiedBy>
  <cp:revision>90</cp:revision>
  <dcterms:created xsi:type="dcterms:W3CDTF">2018-10-11T05:44:24Z</dcterms:created>
  <dcterms:modified xsi:type="dcterms:W3CDTF">2021-05-24T04:07:56Z</dcterms:modified>
</cp:coreProperties>
</file>