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3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11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9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39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60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85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73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52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7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14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00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764-35AC-4672-83D8-0D31A0D8D461}" type="datetimeFigureOut">
              <a:rPr lang="vi-VN" smtClean="0"/>
              <a:t>13/08/2020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1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một số động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bay</a:t>
            </a:r>
            <a:endParaRPr lang="vi-VN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Động vật</a:t>
            </a:r>
          </a:p>
          <a:p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4 – 5 tuổi</a:t>
            </a:r>
          </a:p>
          <a:p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79164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 ổn định gây hứng thú</a:t>
            </a:r>
            <a:endParaRPr lang="vi-VN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iongnaunau-XuanMai_5tv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287.71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6398096"/>
            <a:ext cx="288032" cy="28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3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10095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đàm thoại về một số động vật biết bay</a:t>
            </a:r>
            <a:endParaRPr 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94" y="724634"/>
            <a:ext cx="134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1.Con chim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913" y="1063189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804" r="2994" b="5752"/>
          <a:stretch/>
        </p:blipFill>
        <p:spPr>
          <a:xfrm>
            <a:off x="3327787" y="3043557"/>
            <a:ext cx="2779520" cy="2014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6876" y="2132855"/>
            <a:ext cx="2265666" cy="1777037"/>
            <a:chOff x="246876" y="2132855"/>
            <a:chExt cx="2265666" cy="1777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4" t="14962" r="54272" b="61749"/>
            <a:stretch/>
          </p:blipFill>
          <p:spPr>
            <a:xfrm>
              <a:off x="487762" y="2132855"/>
              <a:ext cx="2024780" cy="1407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6876" y="354056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762" y="5165875"/>
            <a:ext cx="2665323" cy="1656304"/>
            <a:chOff x="487762" y="5165875"/>
            <a:chExt cx="2665323" cy="16563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9" t="67229" r="31936" b="8177"/>
            <a:stretch/>
          </p:blipFill>
          <p:spPr>
            <a:xfrm>
              <a:off x="487762" y="5165875"/>
              <a:ext cx="2081412" cy="13636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93930" y="645284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14796" y="5057863"/>
            <a:ext cx="2696265" cy="1656304"/>
            <a:chOff x="6314796" y="5057863"/>
            <a:chExt cx="2696265" cy="16563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64" t="39130" r="2994" b="20278"/>
            <a:stretch/>
          </p:blipFill>
          <p:spPr>
            <a:xfrm>
              <a:off x="7219038" y="5057863"/>
              <a:ext cx="1792023" cy="15796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14796" y="634483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8264" y="1916831"/>
            <a:ext cx="1901525" cy="1841495"/>
            <a:chOff x="6948264" y="1916831"/>
            <a:chExt cx="1901525" cy="1841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33832" r="31803" b="29001"/>
            <a:stretch/>
          </p:blipFill>
          <p:spPr>
            <a:xfrm>
              <a:off x="6948264" y="1916831"/>
              <a:ext cx="1901525" cy="146815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19038" y="338899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 flipV="1">
            <a:off x="2512542" y="3043557"/>
            <a:ext cx="1699418" cy="530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45954" y="3043557"/>
            <a:ext cx="2273084" cy="1007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36096" y="4221088"/>
            <a:ext cx="2304256" cy="162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23728" y="4653136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34" y="36887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1636" y="1203307"/>
            <a:ext cx="2803306" cy="2241540"/>
            <a:chOff x="761636" y="1203307"/>
            <a:chExt cx="2803306" cy="22415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36" y="1572639"/>
              <a:ext cx="2803306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9644" y="120330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sâu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1941" y="1115452"/>
            <a:ext cx="3140198" cy="2437407"/>
            <a:chOff x="5131941" y="1115452"/>
            <a:chExt cx="3140198" cy="2437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941" y="1464627"/>
              <a:ext cx="3140198" cy="20882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00192" y="111545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côn trùng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5688" y="4032056"/>
            <a:ext cx="2935202" cy="2228731"/>
            <a:chOff x="695688" y="4032056"/>
            <a:chExt cx="2935202" cy="2228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88" y="4403426"/>
              <a:ext cx="2935202" cy="18573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3188" y="4032056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hạt, quả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1941" y="3985983"/>
            <a:ext cx="3001919" cy="2245531"/>
            <a:chOff x="5131941" y="3985983"/>
            <a:chExt cx="3001919" cy="224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941" y="4355315"/>
              <a:ext cx="3001919" cy="18761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28184" y="39859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mật hoa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2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1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 số loài chim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196"/>
            <a:ext cx="2513856" cy="213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8"/>
          <a:stretch/>
        </p:blipFill>
        <p:spPr>
          <a:xfrm>
            <a:off x="3070471" y="1291811"/>
            <a:ext cx="2761684" cy="212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35362"/>
            <a:ext cx="2746248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7249" b="6675"/>
          <a:stretch/>
        </p:blipFill>
        <p:spPr>
          <a:xfrm>
            <a:off x="3378308" y="3933597"/>
            <a:ext cx="2476264" cy="209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4584" r="9236" b="9992"/>
          <a:stretch/>
        </p:blipFill>
        <p:spPr>
          <a:xfrm>
            <a:off x="6300192" y="3899854"/>
            <a:ext cx="2502070" cy="212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7902"/>
          <a:stretch/>
        </p:blipFill>
        <p:spPr>
          <a:xfrm>
            <a:off x="6012160" y="1291811"/>
            <a:ext cx="2694112" cy="2041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3072" y="341697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 ca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8761" y="341697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ruồi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139" y="333296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sẻ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139" y="602234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sâu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576" y="603306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bàng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72" y="599783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Vành khuyên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394" y="370285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1. Ong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5333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5354"/>
          <a:stretch/>
        </p:blipFill>
        <p:spPr>
          <a:xfrm>
            <a:off x="1547664" y="1772816"/>
            <a:ext cx="6142129" cy="39830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73924" y="4797152"/>
            <a:ext cx="73012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04048" y="4437112"/>
            <a:ext cx="72008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4293096"/>
            <a:ext cx="172819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1412776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331640" y="2780928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31840" y="1772816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4168" y="2564904"/>
            <a:ext cx="1605625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584" y="25649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4554" y="115837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97370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238023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9945" y="623183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34" y="36887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91991" cy="2665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50802" cy="2785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4933" y="537321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Phấn hoa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 số loài ong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9592" y="1363074"/>
            <a:ext cx="2826329" cy="2460424"/>
            <a:chOff x="899592" y="1363074"/>
            <a:chExt cx="2826329" cy="2460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r="12499"/>
            <a:stretch/>
          </p:blipFill>
          <p:spPr>
            <a:xfrm>
              <a:off x="899592" y="1363074"/>
              <a:ext cx="2826329" cy="19865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91680" y="3454166"/>
              <a:ext cx="93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đất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2941" y="1292566"/>
            <a:ext cx="3168352" cy="2530932"/>
            <a:chOff x="4982941" y="1292566"/>
            <a:chExt cx="3168352" cy="2530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8" b="6216"/>
            <a:stretch/>
          </p:blipFill>
          <p:spPr>
            <a:xfrm>
              <a:off x="4982941" y="1292566"/>
              <a:ext cx="3168352" cy="20829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83599" y="345416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bắp cày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7180" y="4164221"/>
            <a:ext cx="2808741" cy="2390807"/>
            <a:chOff x="917180" y="4164221"/>
            <a:chExt cx="2808741" cy="23908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80" y="4164221"/>
              <a:ext cx="2808741" cy="19958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3018" y="618569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mật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82941" y="3964423"/>
            <a:ext cx="2934072" cy="2604491"/>
            <a:chOff x="4982941" y="3964423"/>
            <a:chExt cx="2934072" cy="2604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941" y="3964423"/>
              <a:ext cx="2934072" cy="24059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48458" y="6199582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vò vẽ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On-screen Show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Làm quen một số động vật biết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một số động vậ biết bay</dc:title>
  <dc:creator>Customer</dc:creator>
  <cp:lastModifiedBy>Welcome</cp:lastModifiedBy>
  <cp:revision>12</cp:revision>
  <dcterms:created xsi:type="dcterms:W3CDTF">2016-11-28T09:13:38Z</dcterms:created>
  <dcterms:modified xsi:type="dcterms:W3CDTF">2020-08-13T04:36:38Z</dcterms:modified>
</cp:coreProperties>
</file>