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96" r:id="rId3"/>
    <p:sldId id="297" r:id="rId4"/>
    <p:sldId id="298" r:id="rId5"/>
    <p:sldId id="286" r:id="rId6"/>
    <p:sldId id="307" r:id="rId7"/>
    <p:sldId id="308" r:id="rId8"/>
    <p:sldId id="313" r:id="rId9"/>
    <p:sldId id="314" r:id="rId10"/>
    <p:sldId id="315" r:id="rId11"/>
    <p:sldId id="300" r:id="rId12"/>
    <p:sldId id="312" r:id="rId13"/>
    <p:sldId id="299" r:id="rId14"/>
    <p:sldId id="310" r:id="rId15"/>
  </p:sldIdLst>
  <p:sldSz cx="9144000" cy="6858000" type="screen4x3"/>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5" autoAdjust="0"/>
    <p:restoredTop sz="94717" autoAdjust="0"/>
  </p:normalViewPr>
  <p:slideViewPr>
    <p:cSldViewPr>
      <p:cViewPr varScale="1">
        <p:scale>
          <a:sx n="93" d="100"/>
          <a:sy n="93" d="100"/>
        </p:scale>
        <p:origin x="1162" y="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37513A-2D61-4240-96F8-FE15D7DD6D73}" type="datetimeFigureOut">
              <a:rPr lang="en-US" smtClean="0"/>
              <a:pPr/>
              <a:t>6/9/2022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1D2BE4-1CAF-4CF8-BD00-822436A5B9E3}" type="slidenum">
              <a:rPr lang="en-US" smtClean="0"/>
              <a:pPr/>
              <a:t>‹#›</a:t>
            </a:fld>
            <a:endParaRPr lang="en-US"/>
          </a:p>
        </p:txBody>
      </p:sp>
    </p:spTree>
    <p:extLst>
      <p:ext uri="{BB962C8B-B14F-4D97-AF65-F5344CB8AC3E}">
        <p14:creationId xmlns:p14="http://schemas.microsoft.com/office/powerpoint/2010/main" val="2529717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61D2BE4-1CAF-4CF8-BD00-822436A5B9E3}" type="slidenum">
              <a:rPr lang="en-US" smtClean="0"/>
              <a:pPr/>
              <a:t>1</a:t>
            </a:fld>
            <a:endParaRPr lang="en-US"/>
          </a:p>
        </p:txBody>
      </p:sp>
    </p:spTree>
    <p:extLst>
      <p:ext uri="{BB962C8B-B14F-4D97-AF65-F5344CB8AC3E}">
        <p14:creationId xmlns:p14="http://schemas.microsoft.com/office/powerpoint/2010/main" val="600846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5</a:t>
            </a:fld>
            <a:endParaRPr lang="en-US"/>
          </a:p>
        </p:txBody>
      </p:sp>
    </p:spTree>
    <p:extLst>
      <p:ext uri="{BB962C8B-B14F-4D97-AF65-F5344CB8AC3E}">
        <p14:creationId xmlns:p14="http://schemas.microsoft.com/office/powerpoint/2010/main" val="88677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13</a:t>
            </a:fld>
            <a:endParaRPr lang="en-US"/>
          </a:p>
        </p:txBody>
      </p:sp>
    </p:spTree>
    <p:extLst>
      <p:ext uri="{BB962C8B-B14F-4D97-AF65-F5344CB8AC3E}">
        <p14:creationId xmlns:p14="http://schemas.microsoft.com/office/powerpoint/2010/main" val="4097492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14</a:t>
            </a:fld>
            <a:endParaRPr lang="en-US"/>
          </a:p>
        </p:txBody>
      </p:sp>
    </p:spTree>
    <p:extLst>
      <p:ext uri="{BB962C8B-B14F-4D97-AF65-F5344CB8AC3E}">
        <p14:creationId xmlns:p14="http://schemas.microsoft.com/office/powerpoint/2010/main" val="3808650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84EE935-FC85-4650-B6C1-DCC5D449311E}" type="slidenum">
              <a:rPr lang="en-US"/>
              <a:pPr>
                <a:defRPr/>
              </a:pPr>
              <a:t>‹#›</a:t>
            </a:fld>
            <a:endParaRPr lang="en-US"/>
          </a:p>
        </p:txBody>
      </p:sp>
    </p:spTree>
  </p:cSld>
  <p:clrMapOvr>
    <a:masterClrMapping/>
  </p:clrMapOvr>
  <p:transition>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22F633-6741-48A4-8A17-53FD7F545838}"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22F633-6741-48A4-8A17-53FD7F545838}"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22F633-6741-48A4-8A17-53FD7F545838}" type="datetimeFigureOut">
              <a:rPr lang="en-US" smtClean="0"/>
              <a:pPr/>
              <a:t>6/9/2022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22F633-6741-48A4-8A17-53FD7F545838}" type="datetimeFigureOut">
              <a:rPr lang="en-US" smtClean="0"/>
              <a:pPr/>
              <a:t>6/9/2022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22F633-6741-48A4-8A17-53FD7F545838}" type="datetimeFigureOut">
              <a:rPr lang="en-US" smtClean="0"/>
              <a:pPr/>
              <a:t>6/9/2022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22F633-6741-48A4-8A17-53FD7F545838}" type="datetimeFigureOut">
              <a:rPr lang="en-US" smtClean="0"/>
              <a:pPr/>
              <a:t>6/9/2022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502359-CD84-4E09-B8A4-81F561B1C0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gif"/><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7.pn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7.png"/><Relationship Id="rId5" Type="http://schemas.openxmlformats.org/officeDocument/2006/relationships/image" Target="../media/image13.jpg"/><Relationship Id="rId4" Type="http://schemas.openxmlformats.org/officeDocument/2006/relationships/notesSlide" Target="../notesSlides/notesSlide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5" name="Text Box 9"/>
          <p:cNvSpPr txBox="1">
            <a:spLocks noChangeArrowheads="1"/>
          </p:cNvSpPr>
          <p:nvPr/>
        </p:nvSpPr>
        <p:spPr bwMode="auto">
          <a:xfrm>
            <a:off x="304800" y="748843"/>
            <a:ext cx="8550275" cy="5570756"/>
          </a:xfrm>
          <a:prstGeom prst="rect">
            <a:avLst/>
          </a:prstGeom>
          <a:noFill/>
          <a:ln w="9525">
            <a:noFill/>
            <a:miter lim="800000"/>
            <a:headEnd/>
            <a:tailEnd/>
          </a:ln>
        </p:spPr>
        <p:txBody>
          <a:bodyPr anchor="ctr">
            <a:spAutoFit/>
          </a:bodyPr>
          <a:lstStyle/>
          <a:p>
            <a:pPr marL="457200" indent="-457200" algn="ctr"/>
            <a:endParaRPr lang="en-US" sz="4000" b="1" dirty="0" smtClean="0">
              <a:solidFill>
                <a:srgbClr val="0000FF"/>
              </a:solidFill>
              <a:latin typeface="Times New Roman" pitchFamily="18" charset="0"/>
            </a:endParaRPr>
          </a:p>
          <a:p>
            <a:pPr marL="457200" indent="-457200" algn="ctr"/>
            <a:endParaRPr lang="en-US" sz="4000" b="1" dirty="0">
              <a:solidFill>
                <a:srgbClr val="0000FF"/>
              </a:solidFill>
              <a:latin typeface="Times New Roman" pitchFamily="18" charset="0"/>
            </a:endParaRPr>
          </a:p>
          <a:p>
            <a:pPr marL="457200" indent="-457200" algn="ctr"/>
            <a:endParaRPr lang="en-US" sz="4000" b="1" dirty="0" smtClean="0">
              <a:solidFill>
                <a:srgbClr val="0000FF"/>
              </a:solidFill>
              <a:latin typeface="Times New Roman" pitchFamily="18" charset="0"/>
            </a:endParaRPr>
          </a:p>
          <a:p>
            <a:pPr marL="457200" indent="-457200" algn="ctr"/>
            <a:r>
              <a:rPr lang="en-US" sz="4000" b="1" dirty="0" smtClean="0">
                <a:solidFill>
                  <a:srgbClr val="0000FF"/>
                </a:solidFill>
                <a:latin typeface="Times New Roman" pitchFamily="18" charset="0"/>
              </a:rPr>
              <a:t>PHÁT TRIỂN THỂ CHẤT</a:t>
            </a:r>
          </a:p>
          <a:p>
            <a:pPr marL="457200" indent="-457200" algn="ctr"/>
            <a:endParaRPr lang="en-US" sz="4000" b="1" dirty="0" smtClean="0">
              <a:solidFill>
                <a:srgbClr val="0000FF"/>
              </a:solidFill>
              <a:latin typeface="Times New Roman" pitchFamily="18" charset="0"/>
            </a:endParaRPr>
          </a:p>
          <a:p>
            <a:pPr marL="457200" indent="-457200" algn="ctr"/>
            <a:r>
              <a:rPr lang="en-US" sz="3200" b="1" dirty="0" err="1" smtClean="0">
                <a:solidFill>
                  <a:srgbClr val="FF0000"/>
                </a:solidFill>
                <a:latin typeface="Times New Roman" pitchFamily="18" charset="0"/>
              </a:rPr>
              <a:t>Đề</a:t>
            </a:r>
            <a:r>
              <a:rPr lang="en-US" sz="3200" b="1" dirty="0" smtClean="0">
                <a:solidFill>
                  <a:srgbClr val="FF0000"/>
                </a:solidFill>
                <a:latin typeface="Times New Roman" pitchFamily="18" charset="0"/>
              </a:rPr>
              <a:t> </a:t>
            </a:r>
            <a:r>
              <a:rPr lang="en-US" sz="3200" b="1" dirty="0" err="1" smtClean="0">
                <a:solidFill>
                  <a:srgbClr val="FF0000"/>
                </a:solidFill>
                <a:latin typeface="Times New Roman" pitchFamily="18" charset="0"/>
              </a:rPr>
              <a:t>tài</a:t>
            </a:r>
            <a:r>
              <a:rPr lang="en-US" sz="3200" b="1" dirty="0" smtClean="0">
                <a:solidFill>
                  <a:srgbClr val="FF0000"/>
                </a:solidFill>
                <a:latin typeface="Times New Roman" pitchFamily="18" charset="0"/>
              </a:rPr>
              <a:t>: </a:t>
            </a:r>
            <a:r>
              <a:rPr lang="vi-VN" sz="3200" b="1" dirty="0" smtClean="0">
                <a:solidFill>
                  <a:srgbClr val="FF0000"/>
                </a:solidFill>
                <a:latin typeface="Times New Roman" pitchFamily="18" charset="0"/>
              </a:rPr>
              <a:t>Trèo lên xuống thang</a:t>
            </a:r>
          </a:p>
          <a:p>
            <a:pPr marL="457200" indent="-457200" algn="ctr"/>
            <a:r>
              <a:rPr lang="en-US" sz="2400" b="1" dirty="0" smtClean="0">
                <a:solidFill>
                  <a:srgbClr val="FF0000"/>
                </a:solidFill>
                <a:latin typeface="Times New Roman" pitchFamily="18" charset="0"/>
                <a:cs typeface="Times New Roman" pitchFamily="18" charset="0"/>
              </a:rPr>
              <a:t>TCVĐ</a:t>
            </a:r>
            <a:r>
              <a:rPr lang="en-US" sz="2800" b="1" dirty="0" smtClean="0">
                <a:solidFill>
                  <a:srgbClr val="FF0000"/>
                </a:solidFill>
                <a:latin typeface="Times New Roman" pitchFamily="18" charset="0"/>
                <a:cs typeface="Times New Roman" pitchFamily="18" charset="0"/>
              </a:rPr>
              <a:t>: </a:t>
            </a:r>
            <a:r>
              <a:rPr lang="vi-VN" sz="2800" b="1" dirty="0" smtClean="0">
                <a:solidFill>
                  <a:srgbClr val="FF0000"/>
                </a:solidFill>
                <a:latin typeface="Times New Roman" pitchFamily="18" charset="0"/>
                <a:cs typeface="Times New Roman" pitchFamily="18" charset="0"/>
              </a:rPr>
              <a:t>Ong tìm mật</a:t>
            </a:r>
          </a:p>
          <a:p>
            <a:pPr marL="457200" indent="-457200" algn="ctr"/>
            <a:endParaRPr lang="en-US" sz="2800" b="1" dirty="0" smtClean="0"/>
          </a:p>
          <a:p>
            <a:pPr marL="457200" indent="-457200" algn="ctr"/>
            <a:r>
              <a:rPr lang="vi-VN" sz="2800" b="1" dirty="0"/>
              <a:t> </a:t>
            </a:r>
          </a:p>
          <a:p>
            <a:pPr marL="457200" indent="-457200" algn="ctr"/>
            <a:endParaRPr lang="en-US" sz="4000" b="1" dirty="0">
              <a:solidFill>
                <a:srgbClr val="0000FF"/>
              </a:solidFill>
              <a:latin typeface="Times New Roman" pitchFamily="18" charset="0"/>
            </a:endParaRPr>
          </a:p>
        </p:txBody>
      </p:sp>
      <p:sp>
        <p:nvSpPr>
          <p:cNvPr id="6" name="Text Box 9"/>
          <p:cNvSpPr txBox="1">
            <a:spLocks noChangeArrowheads="1"/>
          </p:cNvSpPr>
          <p:nvPr/>
        </p:nvSpPr>
        <p:spPr bwMode="auto">
          <a:xfrm>
            <a:off x="1524000" y="4743271"/>
            <a:ext cx="6172200" cy="1200329"/>
          </a:xfrm>
          <a:prstGeom prst="rect">
            <a:avLst/>
          </a:prstGeom>
          <a:noFill/>
          <a:ln w="9525">
            <a:noFill/>
            <a:miter lim="800000"/>
            <a:headEnd/>
            <a:tailEnd/>
          </a:ln>
        </p:spPr>
        <p:txBody>
          <a:bodyPr>
            <a:spAutoFit/>
          </a:bodyPr>
          <a:lstStyle/>
          <a:p>
            <a:pPr marL="457200" indent="-457200" algn="ctr"/>
            <a:r>
              <a:rPr lang="en-US" sz="2400" dirty="0" err="1" smtClean="0">
                <a:solidFill>
                  <a:srgbClr val="C00000"/>
                </a:solidFill>
                <a:latin typeface="Times New Roman" pitchFamily="18" charset="0"/>
              </a:rPr>
              <a:t>Lứa</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tuổi</a:t>
            </a:r>
            <a:r>
              <a:rPr lang="en-US" sz="2400" dirty="0" smtClean="0">
                <a:solidFill>
                  <a:srgbClr val="C00000"/>
                </a:solidFill>
                <a:latin typeface="Times New Roman" pitchFamily="18" charset="0"/>
              </a:rPr>
              <a:t>: 4 - 5 </a:t>
            </a:r>
            <a:r>
              <a:rPr lang="en-US" sz="2400" dirty="0" err="1" smtClean="0">
                <a:solidFill>
                  <a:srgbClr val="C00000"/>
                </a:solidFill>
                <a:latin typeface="Times New Roman" pitchFamily="18" charset="0"/>
              </a:rPr>
              <a:t>tuổi</a:t>
            </a:r>
            <a:endParaRPr lang="en-US" sz="2400" dirty="0" smtClean="0">
              <a:solidFill>
                <a:srgbClr val="C00000"/>
              </a:solidFill>
              <a:latin typeface="Times New Roman" pitchFamily="18" charset="0"/>
            </a:endParaRPr>
          </a:p>
          <a:p>
            <a:pPr marL="457200" indent="-457200" algn="ctr"/>
            <a:r>
              <a:rPr lang="en-US" sz="2400" dirty="0" err="1" smtClean="0">
                <a:solidFill>
                  <a:srgbClr val="C00000"/>
                </a:solidFill>
                <a:latin typeface="Times New Roman" pitchFamily="18" charset="0"/>
              </a:rPr>
              <a:t>Thời</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gian</a:t>
            </a:r>
            <a:r>
              <a:rPr lang="en-US" sz="2400" dirty="0" smtClean="0">
                <a:solidFill>
                  <a:srgbClr val="C00000"/>
                </a:solidFill>
                <a:latin typeface="Times New Roman" pitchFamily="18" charset="0"/>
              </a:rPr>
              <a:t>: 20 - 25 (</a:t>
            </a:r>
            <a:r>
              <a:rPr lang="en-US" sz="2400" dirty="0" err="1" smtClean="0">
                <a:solidFill>
                  <a:srgbClr val="C00000"/>
                </a:solidFill>
                <a:latin typeface="Times New Roman" pitchFamily="18" charset="0"/>
              </a:rPr>
              <a:t>phút</a:t>
            </a:r>
            <a:r>
              <a:rPr lang="en-US" sz="2400" dirty="0" smtClean="0">
                <a:solidFill>
                  <a:srgbClr val="C00000"/>
                </a:solidFill>
                <a:latin typeface="Times New Roman" pitchFamily="18" charset="0"/>
              </a:rPr>
              <a:t>)</a:t>
            </a:r>
          </a:p>
          <a:p>
            <a:pPr marL="457200" indent="-457200" algn="ctr"/>
            <a:r>
              <a:rPr lang="en-US" sz="2400" dirty="0" err="1" smtClean="0">
                <a:solidFill>
                  <a:srgbClr val="C00000"/>
                </a:solidFill>
                <a:latin typeface="Times New Roman" pitchFamily="18" charset="0"/>
              </a:rPr>
              <a:t>Giáo</a:t>
            </a:r>
            <a:r>
              <a:rPr lang="en-US" sz="2400" dirty="0" smtClean="0">
                <a:solidFill>
                  <a:srgbClr val="C00000"/>
                </a:solidFill>
                <a:latin typeface="Times New Roman" pitchFamily="18" charset="0"/>
              </a:rPr>
              <a:t> </a:t>
            </a:r>
            <a:r>
              <a:rPr lang="en-US" sz="2400" dirty="0" err="1">
                <a:solidFill>
                  <a:srgbClr val="C00000"/>
                </a:solidFill>
                <a:latin typeface="Times New Roman" pitchFamily="18" charset="0"/>
              </a:rPr>
              <a:t>viên</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Phạm</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Thị</a:t>
            </a:r>
            <a:r>
              <a:rPr lang="en-US" sz="2400" dirty="0" smtClean="0">
                <a:solidFill>
                  <a:srgbClr val="C00000"/>
                </a:solidFill>
                <a:latin typeface="Times New Roman" pitchFamily="18" charset="0"/>
              </a:rPr>
              <a:t> </a:t>
            </a:r>
            <a:r>
              <a:rPr lang="en-US" sz="2400" smtClean="0">
                <a:solidFill>
                  <a:srgbClr val="C00000"/>
                </a:solidFill>
                <a:latin typeface="Times New Roman" pitchFamily="18" charset="0"/>
              </a:rPr>
              <a:t>Hiền</a:t>
            </a:r>
            <a:endParaRPr lang="en-US" sz="2400" dirty="0">
              <a:solidFill>
                <a:srgbClr val="C00000"/>
              </a:solidFill>
              <a:latin typeface="Times New Roman" pitchFamily="18" charset="0"/>
            </a:endParaRPr>
          </a:p>
        </p:txBody>
      </p:sp>
      <p:sp>
        <p:nvSpPr>
          <p:cNvPr id="7" name="Rectangle 6"/>
          <p:cNvSpPr/>
          <p:nvPr/>
        </p:nvSpPr>
        <p:spPr>
          <a:xfrm>
            <a:off x="1295400" y="-228600"/>
            <a:ext cx="6324600" cy="1200329"/>
          </a:xfrm>
          <a:prstGeom prst="rect">
            <a:avLst/>
          </a:prstGeom>
        </p:spPr>
        <p:txBody>
          <a:bodyPr wrap="square">
            <a:spAutoFit/>
          </a:bodyPr>
          <a:lstStyle/>
          <a:p>
            <a:pPr algn="ctr">
              <a:spcBef>
                <a:spcPct val="50000"/>
              </a:spcBef>
            </a:pPr>
            <a:endParaRPr lang="en-US" b="1" dirty="0" smtClean="0">
              <a:solidFill>
                <a:srgbClr val="FF0000"/>
              </a:solidFill>
              <a:latin typeface="Times New Roman" pitchFamily="18" charset="0"/>
              <a:cs typeface="Times New Roman" pitchFamily="18" charset="0"/>
            </a:endParaRPr>
          </a:p>
          <a:p>
            <a:pPr algn="ctr">
              <a:spcBef>
                <a:spcPct val="50000"/>
              </a:spcBef>
            </a:pPr>
            <a:r>
              <a:rPr lang="en-US" b="1" dirty="0" smtClean="0">
                <a:solidFill>
                  <a:srgbClr val="FF0000"/>
                </a:solidFill>
                <a:latin typeface="Times New Roman" pitchFamily="18" charset="0"/>
                <a:cs typeface="Times New Roman" pitchFamily="18" charset="0"/>
              </a:rPr>
              <a:t>PHÒNG GIÁO DỤC VÀ ĐÀO TẠO QUẬN LONG BIÊN</a:t>
            </a:r>
          </a:p>
          <a:p>
            <a:pPr algn="ctr">
              <a:spcBef>
                <a:spcPct val="50000"/>
              </a:spcBef>
            </a:pPr>
            <a:r>
              <a:rPr lang="en-US" b="1" dirty="0" smtClean="0">
                <a:solidFill>
                  <a:srgbClr val="FF0000"/>
                </a:solidFill>
                <a:latin typeface="Times New Roman" pitchFamily="18" charset="0"/>
                <a:cs typeface="Times New Roman" pitchFamily="18" charset="0"/>
              </a:rPr>
              <a:t>TRƯỜNG MẦM NON GIA THƯỢNG</a:t>
            </a:r>
            <a:endParaRPr lang="en-US" b="1" dirty="0">
              <a:solidFill>
                <a:srgbClr val="FF0000"/>
              </a:solidFill>
              <a:latin typeface="Times New Roman" pitchFamily="18" charset="0"/>
              <a:cs typeface="Times New Roman" pitchFamily="18" charset="0"/>
            </a:endParaRPr>
          </a:p>
        </p:txBody>
      </p:sp>
      <p:pic>
        <p:nvPicPr>
          <p:cNvPr id="9" name="Picture 8" descr="LOGO MNGT.jpg"/>
          <p:cNvPicPr>
            <a:picLocks noChangeAspect="1"/>
          </p:cNvPicPr>
          <p:nvPr/>
        </p:nvPicPr>
        <p:blipFill>
          <a:blip r:embed="rId4" cstate="print">
            <a:clrChange>
              <a:clrFrom>
                <a:srgbClr val="FFFCF9"/>
              </a:clrFrom>
              <a:clrTo>
                <a:srgbClr val="FFFCF9">
                  <a:alpha val="0"/>
                </a:srgbClr>
              </a:clrTo>
            </a:clrChange>
          </a:blip>
          <a:stretch>
            <a:fillRect/>
          </a:stretch>
        </p:blipFill>
        <p:spPr>
          <a:xfrm>
            <a:off x="3733800" y="1066800"/>
            <a:ext cx="1436915" cy="1371600"/>
          </a:xfrm>
          <a:prstGeom prst="rect">
            <a:avLst/>
          </a:prstGeom>
        </p:spPr>
      </p:pic>
      <p:pic>
        <p:nvPicPr>
          <p:cNvPr id="10" name="Picture 4" descr="LINE1"/>
          <p:cNvPicPr>
            <a:picLocks noChangeAspect="1" noChangeArrowheads="1" noCrop="1"/>
          </p:cNvPicPr>
          <p:nvPr/>
        </p:nvPicPr>
        <p:blipFill>
          <a:blip r:embed="rId5"/>
          <a:srcRect/>
          <a:stretch>
            <a:fillRect/>
          </a:stretch>
        </p:blipFill>
        <p:spPr bwMode="auto">
          <a:xfrm rot="16200000">
            <a:off x="5626331" y="3289069"/>
            <a:ext cx="6654338" cy="228600"/>
          </a:xfrm>
          <a:prstGeom prst="rect">
            <a:avLst/>
          </a:prstGeom>
          <a:noFill/>
          <a:ln w="9525">
            <a:noFill/>
            <a:miter lim="800000"/>
            <a:headEnd/>
            <a:tailEnd/>
          </a:ln>
        </p:spPr>
      </p:pic>
      <p:pic>
        <p:nvPicPr>
          <p:cNvPr id="11" name="Picture 4" descr="LINE1"/>
          <p:cNvPicPr>
            <a:picLocks noChangeAspect="1" noChangeArrowheads="1" noCrop="1"/>
          </p:cNvPicPr>
          <p:nvPr/>
        </p:nvPicPr>
        <p:blipFill>
          <a:blip r:embed="rId5"/>
          <a:srcRect/>
          <a:stretch>
            <a:fillRect/>
          </a:stretch>
        </p:blipFill>
        <p:spPr bwMode="auto">
          <a:xfrm rot="16200000">
            <a:off x="-3136670" y="3289069"/>
            <a:ext cx="6654338" cy="228600"/>
          </a:xfrm>
          <a:prstGeom prst="rect">
            <a:avLst/>
          </a:prstGeom>
          <a:noFill/>
          <a:ln w="9525">
            <a:noFill/>
            <a:miter lim="800000"/>
            <a:headEnd/>
            <a:tailEnd/>
          </a:ln>
        </p:spPr>
      </p:pic>
      <p:sp>
        <p:nvSpPr>
          <p:cNvPr id="8" name="Text Box 9"/>
          <p:cNvSpPr txBox="1">
            <a:spLocks noChangeArrowheads="1"/>
          </p:cNvSpPr>
          <p:nvPr/>
        </p:nvSpPr>
        <p:spPr bwMode="auto">
          <a:xfrm>
            <a:off x="1447800" y="6171125"/>
            <a:ext cx="6172200" cy="461665"/>
          </a:xfrm>
          <a:prstGeom prst="rect">
            <a:avLst/>
          </a:prstGeom>
          <a:noFill/>
          <a:ln w="9525">
            <a:noFill/>
            <a:miter lim="800000"/>
            <a:headEnd/>
            <a:tailEnd/>
          </a:ln>
        </p:spPr>
        <p:txBody>
          <a:bodyPr>
            <a:spAutoFit/>
          </a:bodyPr>
          <a:lstStyle/>
          <a:p>
            <a:pPr marL="457200" indent="-457200" algn="ctr"/>
            <a:r>
              <a:rPr lang="en-US" sz="2400" dirty="0" err="1" smtClean="0">
                <a:solidFill>
                  <a:srgbClr val="002060"/>
                </a:solidFill>
                <a:latin typeface="Times New Roman" pitchFamily="18" charset="0"/>
              </a:rPr>
              <a:t>Năm</a:t>
            </a:r>
            <a:r>
              <a:rPr lang="en-US" sz="2400" dirty="0" smtClean="0">
                <a:solidFill>
                  <a:srgbClr val="002060"/>
                </a:solidFill>
                <a:latin typeface="Times New Roman" pitchFamily="18" charset="0"/>
              </a:rPr>
              <a:t> </a:t>
            </a:r>
            <a:r>
              <a:rPr lang="en-US" sz="2400" dirty="0" err="1" smtClean="0">
                <a:solidFill>
                  <a:srgbClr val="002060"/>
                </a:solidFill>
                <a:latin typeface="Times New Roman" pitchFamily="18" charset="0"/>
              </a:rPr>
              <a:t>học</a:t>
            </a:r>
            <a:r>
              <a:rPr lang="en-US" sz="2400" dirty="0" smtClean="0">
                <a:solidFill>
                  <a:srgbClr val="002060"/>
                </a:solidFill>
                <a:latin typeface="Times New Roman" pitchFamily="18" charset="0"/>
              </a:rPr>
              <a:t>: </a:t>
            </a:r>
            <a:r>
              <a:rPr lang="vi-VN" sz="2400" dirty="0" smtClean="0">
                <a:solidFill>
                  <a:srgbClr val="002060"/>
                </a:solidFill>
                <a:latin typeface="Times New Roman" pitchFamily="18" charset="0"/>
              </a:rPr>
              <a:t>2021</a:t>
            </a:r>
            <a:r>
              <a:rPr lang="en-US" sz="2400" dirty="0" smtClean="0">
                <a:solidFill>
                  <a:srgbClr val="002060"/>
                </a:solidFill>
                <a:latin typeface="Times New Roman" pitchFamily="18" charset="0"/>
              </a:rPr>
              <a:t> - </a:t>
            </a:r>
            <a:r>
              <a:rPr lang="vi-VN" sz="2400" dirty="0" smtClean="0">
                <a:solidFill>
                  <a:srgbClr val="002060"/>
                </a:solidFill>
                <a:latin typeface="Times New Roman" pitchFamily="18" charset="0"/>
              </a:rPr>
              <a:t>2022</a:t>
            </a:r>
            <a:endParaRPr lang="en-US" sz="2400" dirty="0">
              <a:solidFill>
                <a:srgbClr val="002060"/>
              </a:solidFill>
              <a:latin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1066800" y="3124200"/>
            <a:ext cx="6096000" cy="1077218"/>
          </a:xfrm>
          <a:prstGeom prst="rect">
            <a:avLst/>
          </a:prstGeom>
        </p:spPr>
        <p:txBody>
          <a:bodyPr wrap="square">
            <a:spAutoFit/>
          </a:bodyPr>
          <a:lstStyle/>
          <a:p>
            <a:pPr algn="ctr"/>
            <a:r>
              <a:rPr lang="vi-VN" sz="3200" b="1" dirty="0" smtClean="0">
                <a:solidFill>
                  <a:srgbClr val="0070C0"/>
                </a:solidFill>
                <a:latin typeface="Times New Roman" pitchFamily="18" charset="0"/>
                <a:cs typeface="Times New Roman" pitchFamily="18" charset="0"/>
              </a:rPr>
              <a:t>Cô cho lần lượt từng nhóm lên tập (Cô sửa sai cho trẻ)</a:t>
            </a:r>
            <a:endParaRPr lang="en-US" sz="3200" b="1" dirty="0">
              <a:solidFill>
                <a:srgbClr val="0070C0"/>
              </a:solidFill>
              <a:latin typeface="Times New Roman" pitchFamily="18" charset="0"/>
              <a:cs typeface="Times New Roman" pitchFamily="18" charset="0"/>
            </a:endParaRPr>
          </a:p>
        </p:txBody>
      </p:sp>
    </p:spTree>
  </p:cSld>
  <p:clrMapOvr>
    <a:masterClrMapping/>
  </p:clrMapOvr>
  <p:transition>
    <p:push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2"/>
          <a:srcRect t="8889"/>
          <a:stretch>
            <a:fillRect/>
          </a:stretch>
        </p:blipFill>
        <p:spPr>
          <a:xfrm>
            <a:off x="0" y="0"/>
            <a:ext cx="9144000" cy="6858000"/>
          </a:xfrm>
          <a:prstGeom prst="rect">
            <a:avLst/>
          </a:prstGeom>
        </p:spPr>
      </p:pic>
      <p:sp>
        <p:nvSpPr>
          <p:cNvPr id="47110" name="Text Box 6"/>
          <p:cNvSpPr txBox="1">
            <a:spLocks noChangeArrowheads="1"/>
          </p:cNvSpPr>
          <p:nvPr/>
        </p:nvSpPr>
        <p:spPr bwMode="auto">
          <a:xfrm>
            <a:off x="228600" y="547807"/>
            <a:ext cx="8305800" cy="1661993"/>
          </a:xfrm>
          <a:prstGeom prst="rect">
            <a:avLst/>
          </a:prstGeom>
          <a:noFill/>
          <a:ln w="9525">
            <a:noFill/>
            <a:miter lim="800000"/>
            <a:headEnd/>
            <a:tailEnd/>
          </a:ln>
        </p:spPr>
        <p:txBody>
          <a:bodyPr>
            <a:spAutoFit/>
          </a:bodyPr>
          <a:lstStyle/>
          <a:p>
            <a:pPr algn="ctr"/>
            <a:r>
              <a:rPr lang="en-US" sz="5400" dirty="0" smtClean="0">
                <a:solidFill>
                  <a:srgbClr val="9900CC"/>
                </a:solidFill>
                <a:latin typeface="Times New Roman" pitchFamily="18" charset="0"/>
                <a:cs typeface="Times New Roman" pitchFamily="18" charset="0"/>
              </a:rPr>
              <a:t>c. </a:t>
            </a:r>
            <a:r>
              <a:rPr lang="en-US" sz="5400" dirty="0" err="1" smtClean="0">
                <a:solidFill>
                  <a:srgbClr val="9900CC"/>
                </a:solidFill>
                <a:latin typeface="Times New Roman" pitchFamily="18" charset="0"/>
                <a:cs typeface="Times New Roman" pitchFamily="18" charset="0"/>
              </a:rPr>
              <a:t>Trò</a:t>
            </a:r>
            <a:r>
              <a:rPr lang="en-US" sz="5400" dirty="0" smtClean="0">
                <a:solidFill>
                  <a:srgbClr val="9900CC"/>
                </a:solidFill>
                <a:latin typeface="Times New Roman" pitchFamily="18" charset="0"/>
                <a:cs typeface="Times New Roman" pitchFamily="18" charset="0"/>
              </a:rPr>
              <a:t> </a:t>
            </a:r>
            <a:r>
              <a:rPr lang="en-US" sz="5400" dirty="0" err="1" smtClean="0">
                <a:solidFill>
                  <a:srgbClr val="9900CC"/>
                </a:solidFill>
                <a:latin typeface="Times New Roman" pitchFamily="18" charset="0"/>
                <a:cs typeface="Times New Roman" pitchFamily="18" charset="0"/>
              </a:rPr>
              <a:t>chơi</a:t>
            </a:r>
            <a:r>
              <a:rPr lang="en-US" sz="5400" dirty="0" smtClean="0">
                <a:solidFill>
                  <a:srgbClr val="9900CC"/>
                </a:solidFill>
                <a:latin typeface="Times New Roman" pitchFamily="18" charset="0"/>
                <a:cs typeface="Times New Roman" pitchFamily="18" charset="0"/>
              </a:rPr>
              <a:t> </a:t>
            </a:r>
            <a:r>
              <a:rPr lang="en-US" sz="5400" dirty="0" err="1" smtClean="0">
                <a:solidFill>
                  <a:srgbClr val="9900CC"/>
                </a:solidFill>
                <a:latin typeface="Times New Roman" pitchFamily="18" charset="0"/>
                <a:cs typeface="Times New Roman" pitchFamily="18" charset="0"/>
              </a:rPr>
              <a:t>vận</a:t>
            </a:r>
            <a:r>
              <a:rPr lang="en-US" sz="5400" dirty="0" smtClean="0">
                <a:solidFill>
                  <a:srgbClr val="9900CC"/>
                </a:solidFill>
                <a:latin typeface="Times New Roman" pitchFamily="18" charset="0"/>
                <a:cs typeface="Times New Roman" pitchFamily="18" charset="0"/>
              </a:rPr>
              <a:t> </a:t>
            </a:r>
            <a:r>
              <a:rPr lang="en-US" sz="5400" dirty="0" err="1" smtClean="0">
                <a:solidFill>
                  <a:srgbClr val="9900CC"/>
                </a:solidFill>
                <a:latin typeface="Times New Roman" pitchFamily="18" charset="0"/>
                <a:cs typeface="Times New Roman" pitchFamily="18" charset="0"/>
              </a:rPr>
              <a:t>động</a:t>
            </a:r>
            <a:r>
              <a:rPr lang="en-US" sz="5400" dirty="0" smtClean="0">
                <a:solidFill>
                  <a:srgbClr val="9900CC"/>
                </a:solidFill>
                <a:latin typeface="Times New Roman" pitchFamily="18" charset="0"/>
                <a:cs typeface="Times New Roman" pitchFamily="18" charset="0"/>
              </a:rPr>
              <a:t>: </a:t>
            </a:r>
          </a:p>
          <a:p>
            <a:pPr algn="ctr"/>
            <a:r>
              <a:rPr lang="en-US" sz="4800" i="1" dirty="0" smtClean="0">
                <a:solidFill>
                  <a:srgbClr val="9900CC"/>
                </a:solidFill>
                <a:latin typeface="Times New Roman" pitchFamily="18" charset="0"/>
                <a:cs typeface="Times New Roman" pitchFamily="18" charset="0"/>
              </a:rPr>
              <a:t>“</a:t>
            </a:r>
            <a:r>
              <a:rPr lang="vi-VN" sz="4800" i="1" dirty="0" smtClean="0">
                <a:solidFill>
                  <a:srgbClr val="9900CC"/>
                </a:solidFill>
                <a:latin typeface="Times New Roman" pitchFamily="18" charset="0"/>
                <a:cs typeface="Times New Roman" pitchFamily="18" charset="0"/>
              </a:rPr>
              <a:t>Ong tìm mật</a:t>
            </a:r>
            <a:r>
              <a:rPr lang="en-US" sz="4800" i="1" dirty="0" smtClean="0">
                <a:solidFill>
                  <a:srgbClr val="9900CC"/>
                </a:solidFill>
                <a:latin typeface="Times New Roman" pitchFamily="18" charset="0"/>
                <a:cs typeface="Times New Roman" pitchFamily="18" charset="0"/>
              </a:rPr>
              <a:t>”</a:t>
            </a:r>
          </a:p>
        </p:txBody>
      </p:sp>
      <p:sp>
        <p:nvSpPr>
          <p:cNvPr id="4" name="Text Box 6"/>
          <p:cNvSpPr txBox="1">
            <a:spLocks noChangeArrowheads="1"/>
          </p:cNvSpPr>
          <p:nvPr/>
        </p:nvSpPr>
        <p:spPr bwMode="auto">
          <a:xfrm>
            <a:off x="609600" y="2590800"/>
            <a:ext cx="8305800" cy="1569660"/>
          </a:xfrm>
          <a:prstGeom prst="rect">
            <a:avLst/>
          </a:prstGeom>
          <a:noFill/>
          <a:ln w="9525">
            <a:noFill/>
            <a:miter lim="800000"/>
            <a:headEnd/>
            <a:tailEnd/>
          </a:ln>
        </p:spPr>
        <p:txBody>
          <a:bodyPr>
            <a:spAutoFit/>
          </a:bodyPr>
          <a:lstStyle/>
          <a:p>
            <a:r>
              <a:rPr lang="vi-VN" u="sng" dirty="0" smtClean="0"/>
              <a:t>-Cách </a:t>
            </a:r>
            <a:r>
              <a:rPr lang="vi-VN" u="sng" dirty="0"/>
              <a:t>chơi</a:t>
            </a:r>
            <a:r>
              <a:rPr lang="vi-VN" dirty="0"/>
              <a:t>:một bạn làm ong một bạn làm tổ, ong bay đến những khóm hoa để kiếm mật khi nghe thấy cô nói “Trời mưa” các chú ong bay nhanh về tổ của mình.</a:t>
            </a:r>
          </a:p>
          <a:p>
            <a:r>
              <a:rPr lang="vi-VN" dirty="0" smtClean="0"/>
              <a:t>-</a:t>
            </a:r>
            <a:r>
              <a:rPr lang="vi-VN" dirty="0"/>
              <a:t> </a:t>
            </a:r>
            <a:r>
              <a:rPr lang="vi-VN" u="sng" dirty="0" smtClean="0"/>
              <a:t>Luật </a:t>
            </a:r>
            <a:r>
              <a:rPr lang="vi-VN" u="sng" dirty="0"/>
              <a:t>chơi</a:t>
            </a:r>
            <a:r>
              <a:rPr lang="vi-VN" dirty="0"/>
              <a:t>: Chú ong nào không bay nhanh vào trong tổ thì sẽ bị ướt đấy!</a:t>
            </a:r>
          </a:p>
          <a:p>
            <a:pPr algn="just"/>
            <a:r>
              <a:rPr lang="en-US" sz="2400" i="1" dirty="0" smtClean="0">
                <a:solidFill>
                  <a:srgbClr val="9900CC"/>
                </a:solidFill>
                <a:latin typeface="Times New Roman" pitchFamily="18" charset="0"/>
                <a:cs typeface="Times New Roman" pitchFamily="18" charset="0"/>
              </a:rPr>
              <a:t> </a:t>
            </a:r>
          </a:p>
        </p:txBody>
      </p:sp>
    </p:spTree>
  </p:cSld>
  <p:clrMapOvr>
    <a:masterClrMapping/>
  </p:clrMapOvr>
  <p:transition>
    <p:cover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819400" y="2819400"/>
            <a:ext cx="2651560" cy="923330"/>
          </a:xfrm>
          <a:prstGeom prst="rect">
            <a:avLst/>
          </a:prstGeom>
          <a:noFill/>
        </p:spPr>
        <p:txBody>
          <a:bodyPr wrap="none" rtlCol="0">
            <a:spAutoFit/>
          </a:bodyPr>
          <a:lstStyle/>
          <a:p>
            <a:r>
              <a:rPr lang="en-US" sz="5400" b="1" dirty="0" err="1" smtClean="0">
                <a:solidFill>
                  <a:srgbClr val="00B0F0"/>
                </a:solidFill>
                <a:latin typeface="Times New Roman" pitchFamily="18" charset="0"/>
                <a:cs typeface="Times New Roman" pitchFamily="18" charset="0"/>
              </a:rPr>
              <a:t>Trẻ</a:t>
            </a:r>
            <a:r>
              <a:rPr lang="en-US" sz="5400" b="1" dirty="0" smtClean="0">
                <a:solidFill>
                  <a:srgbClr val="00B0F0"/>
                </a:solidFill>
                <a:latin typeface="Times New Roman" pitchFamily="18" charset="0"/>
                <a:cs typeface="Times New Roman" pitchFamily="18" charset="0"/>
              </a:rPr>
              <a:t> </a:t>
            </a:r>
            <a:r>
              <a:rPr lang="en-US" sz="5400" b="1" dirty="0" err="1" smtClean="0">
                <a:solidFill>
                  <a:srgbClr val="00B0F0"/>
                </a:solidFill>
                <a:latin typeface="Times New Roman" pitchFamily="18" charset="0"/>
                <a:cs typeface="Times New Roman" pitchFamily="18" charset="0"/>
              </a:rPr>
              <a:t>chơi</a:t>
            </a:r>
            <a:endParaRPr lang="en-US" sz="5400" b="1" dirty="0">
              <a:solidFill>
                <a:srgbClr val="00B0F0"/>
              </a:solidFill>
              <a:latin typeface="Times New Roman" pitchFamily="18" charset="0"/>
              <a:cs typeface="Times New Roman" pitchFamily="18" charset="0"/>
            </a:endParaRPr>
          </a:p>
        </p:txBody>
      </p:sp>
      <p:pic>
        <p:nvPicPr>
          <p:cNvPr id="2" name="nhạc sôi độ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38600" y="4343400"/>
            <a:ext cx="609600" cy="6096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20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00" y="-152400"/>
            <a:ext cx="9144000" cy="6858000"/>
          </a:xfrm>
          <a:prstGeom prst="rect">
            <a:avLst/>
          </a:prstGeom>
        </p:spPr>
      </p:pic>
      <p:sp>
        <p:nvSpPr>
          <p:cNvPr id="128003" name="Text Box 3"/>
          <p:cNvSpPr txBox="1">
            <a:spLocks noChangeArrowheads="1"/>
          </p:cNvSpPr>
          <p:nvPr/>
        </p:nvSpPr>
        <p:spPr bwMode="auto">
          <a:xfrm>
            <a:off x="457200" y="2057400"/>
            <a:ext cx="8153400" cy="1200329"/>
          </a:xfrm>
          <a:prstGeom prst="rect">
            <a:avLst/>
          </a:prstGeom>
          <a:noFill/>
          <a:ln w="9525">
            <a:noFill/>
            <a:miter lim="800000"/>
            <a:headEnd/>
            <a:tailEnd/>
          </a:ln>
        </p:spPr>
        <p:txBody>
          <a:bodyPr>
            <a:spAutoFit/>
          </a:bodyPr>
          <a:lstStyle/>
          <a:p>
            <a:pPr marL="342900" indent="-342900" algn="ctr"/>
            <a:r>
              <a:rPr lang="en-US" sz="4400" b="1" u="sng" dirty="0" smtClean="0">
                <a:solidFill>
                  <a:srgbClr val="7030A0"/>
                </a:solidFill>
                <a:latin typeface="Times New Roman" pitchFamily="18" charset="0"/>
                <a:cs typeface="Times New Roman" pitchFamily="18" charset="0"/>
              </a:rPr>
              <a:t> 3: </a:t>
            </a:r>
            <a:r>
              <a:rPr lang="en-US" sz="4400" b="1" u="sng" dirty="0" err="1" smtClean="0">
                <a:solidFill>
                  <a:srgbClr val="7030A0"/>
                </a:solidFill>
                <a:latin typeface="Times New Roman" pitchFamily="18" charset="0"/>
                <a:cs typeface="Times New Roman" pitchFamily="18" charset="0"/>
              </a:rPr>
              <a:t>Hồi</a:t>
            </a:r>
            <a:r>
              <a:rPr lang="en-US" sz="4400" b="1" u="sng" dirty="0" smtClean="0">
                <a:solidFill>
                  <a:srgbClr val="7030A0"/>
                </a:solidFill>
                <a:latin typeface="Times New Roman" pitchFamily="18" charset="0"/>
                <a:cs typeface="Times New Roman" pitchFamily="18" charset="0"/>
              </a:rPr>
              <a:t> </a:t>
            </a:r>
            <a:r>
              <a:rPr lang="en-US" sz="4400" b="1" u="sng" dirty="0" err="1" smtClean="0">
                <a:solidFill>
                  <a:srgbClr val="7030A0"/>
                </a:solidFill>
                <a:latin typeface="Times New Roman" pitchFamily="18" charset="0"/>
                <a:cs typeface="Times New Roman" pitchFamily="18" charset="0"/>
              </a:rPr>
              <a:t>Tĩnh</a:t>
            </a:r>
            <a:endParaRPr lang="en-US" sz="4800" b="1" u="sng" dirty="0" smtClean="0">
              <a:solidFill>
                <a:srgbClr val="7030A0"/>
              </a:solidFill>
              <a:latin typeface="Times New Roman" pitchFamily="18" charset="0"/>
              <a:cs typeface="Times New Roman" pitchFamily="18" charset="0"/>
            </a:endParaRPr>
          </a:p>
          <a:p>
            <a:pPr marL="342900" indent="-342900" algn="ctr"/>
            <a:r>
              <a:rPr lang="en-US" sz="2800" dirty="0" err="1" smtClean="0">
                <a:solidFill>
                  <a:srgbClr val="7030A0"/>
                </a:solidFill>
                <a:latin typeface="Times New Roman" pitchFamily="18" charset="0"/>
                <a:cs typeface="Times New Roman" pitchFamily="18" charset="0"/>
              </a:rPr>
              <a:t>Cô</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và</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trẻ</a:t>
            </a:r>
            <a:r>
              <a:rPr lang="en-US" sz="2800" dirty="0" smtClean="0">
                <a:solidFill>
                  <a:srgbClr val="7030A0"/>
                </a:solidFill>
                <a:latin typeface="Times New Roman" pitchFamily="18" charset="0"/>
                <a:cs typeface="Times New Roman" pitchFamily="18" charset="0"/>
              </a:rPr>
              <a:t> đi </a:t>
            </a:r>
            <a:r>
              <a:rPr lang="en-US" sz="2800" dirty="0" err="1" smtClean="0">
                <a:solidFill>
                  <a:srgbClr val="7030A0"/>
                </a:solidFill>
                <a:latin typeface="Times New Roman" pitchFamily="18" charset="0"/>
                <a:cs typeface="Times New Roman" pitchFamily="18" charset="0"/>
              </a:rPr>
              <a:t>lại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nhẹ</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nhàng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quanh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lớp</a:t>
            </a:r>
            <a:endParaRPr lang="en-US" sz="2800" dirty="0" smtClean="0">
              <a:solidFill>
                <a:srgbClr val="7030A0"/>
              </a:solidFill>
              <a:latin typeface="Times New Roman" pitchFamily="18" charset="0"/>
              <a:cs typeface="Times New Roman" pitchFamily="18" charset="0"/>
            </a:endParaRPr>
          </a:p>
        </p:txBody>
      </p:sp>
      <p:pic>
        <p:nvPicPr>
          <p:cNvPr id="2" name="trẻ th">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4146876"/>
            <a:ext cx="609600" cy="6096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87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Picture 2" descr="96097"/>
          <p:cNvPicPr>
            <a:picLocks noChangeAspect="1" noChangeArrowheads="1"/>
          </p:cNvPicPr>
          <p:nvPr/>
        </p:nvPicPr>
        <p:blipFill>
          <a:blip r:embed="rId3"/>
          <a:srcRect b="12195"/>
          <a:stretch>
            <a:fillRect/>
          </a:stretch>
        </p:blipFill>
        <p:spPr bwMode="auto">
          <a:xfrm>
            <a:off x="0" y="0"/>
            <a:ext cx="9144000" cy="6858000"/>
          </a:xfrm>
          <a:prstGeom prst="rect">
            <a:avLst/>
          </a:prstGeom>
          <a:noFill/>
          <a:ln w="9525">
            <a:noFill/>
            <a:miter lim="800000"/>
            <a:headEnd/>
            <a:tailEnd/>
          </a:ln>
        </p:spPr>
      </p:pic>
      <p:sp>
        <p:nvSpPr>
          <p:cNvPr id="8" name="WordArt 9"/>
          <p:cNvSpPr>
            <a:spLocks noChangeArrowheads="1" noChangeShapeType="1" noTextEdit="1"/>
          </p:cNvSpPr>
          <p:nvPr/>
        </p:nvSpPr>
        <p:spPr bwMode="auto">
          <a:xfrm>
            <a:off x="609600" y="2590800"/>
            <a:ext cx="7620000" cy="2133600"/>
          </a:xfrm>
          <a:prstGeom prst="rect">
            <a:avLst/>
          </a:prstGeom>
        </p:spPr>
        <p:txBody>
          <a:bodyPr wrap="none" fromWordArt="1">
            <a:prstTxWarp prst="textPlain">
              <a:avLst>
                <a:gd name="adj" fmla="val 50000"/>
              </a:avLst>
            </a:prstTxWarp>
          </a:bodyPr>
          <a:lstStyle/>
          <a:p>
            <a:pPr algn="ctr"/>
            <a:r>
              <a:rPr lang="en-US" sz="2000" b="1" kern="10" dirty="0" smtClean="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rPr>
              <a:t>CHÚC CÁC CÔ MẠNH KHỎE</a:t>
            </a:r>
            <a:endParaRPr lang="en-US" sz="2000" b="1" kern="10" dirty="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endParaRPr>
          </a:p>
          <a:p>
            <a:pPr algn="ctr"/>
            <a:r>
              <a:rPr lang="en-US" sz="2000" b="1" kern="10" dirty="0" smtClean="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rPr>
              <a:t>CHÚC CÁC CHÁU CHĂM NGOAN</a:t>
            </a:r>
            <a:endParaRPr lang="en-US" sz="2000" b="1" kern="10" dirty="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endParaRPr>
          </a:p>
        </p:txBody>
      </p:sp>
      <p:sp>
        <p:nvSpPr>
          <p:cNvPr id="10" name="WordArt 9"/>
          <p:cNvSpPr>
            <a:spLocks noChangeArrowheads="1" noChangeShapeType="1" noTextEdit="1"/>
          </p:cNvSpPr>
          <p:nvPr/>
        </p:nvSpPr>
        <p:spPr bwMode="auto">
          <a:xfrm>
            <a:off x="990600" y="609600"/>
            <a:ext cx="7086600" cy="1371600"/>
          </a:xfrm>
          <a:prstGeom prst="rect">
            <a:avLst/>
          </a:prstGeom>
        </p:spPr>
        <p:txBody>
          <a:bodyPr wrap="none" fromWordArt="1">
            <a:prstTxWarp prst="textPlain">
              <a:avLst>
                <a:gd name="adj" fmla="val 50731"/>
              </a:avLst>
            </a:prstTxWarp>
          </a:bodyPr>
          <a:lstStyle/>
          <a:p>
            <a:pPr algn="ctr"/>
            <a:r>
              <a:rPr lang="en-US" sz="2000" b="1" kern="10" dirty="0" smtClean="0">
                <a:ln w="12700">
                  <a:solidFill>
                    <a:srgbClr val="FF0066"/>
                  </a:solidFill>
                  <a:round/>
                  <a:headEnd/>
                  <a:tailEnd/>
                </a:ln>
                <a:solidFill>
                  <a:srgbClr val="FF0000"/>
                </a:solidFill>
                <a:effectLst>
                  <a:outerShdw dist="63500" dir="19387806" algn="ctr" rotWithShape="0">
                    <a:schemeClr val="tx1">
                      <a:alpha val="79999"/>
                    </a:schemeClr>
                  </a:outerShdw>
                </a:effectLst>
                <a:latin typeface="Times New Roman" pitchFamily="18" charset="0"/>
                <a:cs typeface="Times New Roman" pitchFamily="18" charset="0"/>
              </a:rPr>
              <a:t>GIỜ HỌC KẾT THÚC RỒI</a:t>
            </a:r>
            <a:endParaRPr lang="en-US" sz="2000" b="1" kern="10" dirty="0">
              <a:ln w="12700">
                <a:solidFill>
                  <a:srgbClr val="FF0066"/>
                </a:solidFill>
                <a:round/>
                <a:headEnd/>
                <a:tailEnd/>
              </a:ln>
              <a:solidFill>
                <a:srgbClr val="FF0000"/>
              </a:solidFill>
              <a:effectLst>
                <a:outerShdw dist="63500" dir="19387806" algn="ctr" rotWithShape="0">
                  <a:schemeClr val="tx1">
                    <a:alpha val="79999"/>
                  </a:scheme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20367446"/>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ình-nền-kinh-tế-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914400" y="609600"/>
            <a:ext cx="8229600" cy="1143000"/>
          </a:xfrm>
        </p:spPr>
        <p:txBody>
          <a:bodyPr>
            <a:normAutofit/>
          </a:bodyPr>
          <a:lstStyle/>
          <a:p>
            <a:r>
              <a:rPr lang="vi-VN" sz="3200" b="1" dirty="0" smtClean="0">
                <a:solidFill>
                  <a:srgbClr val="CC00CC"/>
                </a:solidFill>
              </a:rPr>
              <a:t>I: MỤC ĐÍCH – YÊU CẦU</a:t>
            </a:r>
            <a:endParaRPr lang="en-US" sz="3200" b="1" dirty="0">
              <a:solidFill>
                <a:srgbClr val="CC00CC"/>
              </a:solidFill>
            </a:endParaRPr>
          </a:p>
        </p:txBody>
      </p:sp>
      <p:sp>
        <p:nvSpPr>
          <p:cNvPr id="3" name="Content Placeholder 2"/>
          <p:cNvSpPr>
            <a:spLocks noGrp="1"/>
          </p:cNvSpPr>
          <p:nvPr>
            <p:ph idx="1"/>
          </p:nvPr>
        </p:nvSpPr>
        <p:spPr>
          <a:xfrm>
            <a:off x="1066800" y="2971800"/>
            <a:ext cx="7620000" cy="914400"/>
          </a:xfrm>
        </p:spPr>
        <p:txBody>
          <a:bodyPr>
            <a:noAutofit/>
          </a:bodyPr>
          <a:lstStyle/>
          <a:p>
            <a:pPr marL="0" indent="0">
              <a:buNone/>
            </a:pPr>
            <a:r>
              <a:rPr lang="vi-VN" sz="1800" b="1" dirty="0"/>
              <a:t>1.Kiến thức</a:t>
            </a:r>
            <a:endParaRPr lang="vi-VN" sz="1800" dirty="0"/>
          </a:p>
          <a:p>
            <a:pPr marL="0" indent="0">
              <a:buNone/>
            </a:pPr>
            <a:r>
              <a:rPr lang="vi-VN" sz="1800" dirty="0"/>
              <a:t>-Trẻ nắm được cách  trèo lên, xuống thang phối hợp chân nọ, tay kia.</a:t>
            </a:r>
          </a:p>
          <a:p>
            <a:pPr marL="0" indent="0">
              <a:buNone/>
            </a:pPr>
            <a:r>
              <a:rPr lang="vi-VN" sz="1800" b="1" dirty="0"/>
              <a:t>2.Kỹ năng</a:t>
            </a:r>
            <a:endParaRPr lang="vi-VN" sz="1800" dirty="0"/>
          </a:p>
          <a:p>
            <a:pPr marL="0" indent="0">
              <a:buNone/>
            </a:pPr>
            <a:r>
              <a:rPr lang="vi-VN" sz="1800" dirty="0"/>
              <a:t> -  Trẻ biết trèo lên, xuống thang đúng kỹ thuật.</a:t>
            </a:r>
          </a:p>
          <a:p>
            <a:pPr marL="0" indent="0">
              <a:buNone/>
            </a:pPr>
            <a:r>
              <a:rPr lang="vi-VN" sz="1800" dirty="0"/>
              <a:t> </a:t>
            </a:r>
            <a:r>
              <a:rPr lang="vi-VN" sz="1800" dirty="0" smtClean="0"/>
              <a:t>-</a:t>
            </a:r>
            <a:r>
              <a:rPr lang="vi-VN" sz="1800" dirty="0"/>
              <a:t>  Rèn luyện và phát triển cơ chân, sự dẻo dai khéo léo.</a:t>
            </a:r>
          </a:p>
          <a:p>
            <a:pPr marL="0" indent="0">
              <a:buNone/>
            </a:pPr>
            <a:r>
              <a:rPr lang="vi-VN" sz="1800" b="1" dirty="0"/>
              <a:t>3.Thái độ</a:t>
            </a:r>
            <a:endParaRPr lang="vi-VN" sz="1800" dirty="0"/>
          </a:p>
          <a:p>
            <a:pPr marL="0" indent="0">
              <a:buNone/>
            </a:pPr>
            <a:r>
              <a:rPr lang="vi-VN" sz="1800" b="1" dirty="0"/>
              <a:t>- </a:t>
            </a:r>
            <a:r>
              <a:rPr lang="vi-VN" sz="1800" dirty="0"/>
              <a:t>Trẻ hứng thú tham gia vào giờ học.</a:t>
            </a:r>
          </a:p>
          <a:p>
            <a:pPr marL="0" indent="0">
              <a:buNone/>
            </a:pPr>
            <a:r>
              <a:rPr lang="vi-VN" sz="1800" dirty="0"/>
              <a:t>- Trẻ mạnh dạn, tự tin khi trèo lên xuống thang.</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edge">
                                      <p:cBhvr>
                                        <p:cTn id="18" dur="2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edge">
                                      <p:cBhvr>
                                        <p:cTn id="23" dur="2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edge">
                                      <p:cBhvr>
                                        <p:cTn id="28" dur="20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wedge">
                                      <p:cBhvr>
                                        <p:cTn id="33" dur="20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wedge">
                                      <p:cBhvr>
                                        <p:cTn id="38" dur="20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wedge">
                                      <p:cBhvr>
                                        <p:cTn id="43" dur="2000"/>
                                        <p:tgtEl>
                                          <p:spTgt spid="3">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grpId="0"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wedge">
                                      <p:cBhvr>
                                        <p:cTn id="48" dur="2000"/>
                                        <p:tgtEl>
                                          <p:spTgt spid="3">
                                            <p:txEl>
                                              <p:pRg st="6" end="6"/>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grpId="0" nodeType="click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Effect transition="in" filter="wedge">
                                      <p:cBhvr>
                                        <p:cTn id="53"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inh-nen-powerpoint-mau-trang-dep-don-gian-456x34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457200" y="533400"/>
            <a:ext cx="8229600" cy="1143000"/>
          </a:xfrm>
        </p:spPr>
        <p:txBody>
          <a:bodyPr>
            <a:normAutofit/>
          </a:bodyPr>
          <a:lstStyle/>
          <a:p>
            <a:r>
              <a:rPr lang="vi-VN" sz="3200" b="1" dirty="0" smtClean="0">
                <a:solidFill>
                  <a:srgbClr val="CC00CC"/>
                </a:solidFill>
              </a:rPr>
              <a:t>II: C</a:t>
            </a:r>
            <a:r>
              <a:rPr lang="en-US" sz="3200" b="1" dirty="0" smtClean="0">
                <a:solidFill>
                  <a:srgbClr val="CC00CC"/>
                </a:solidFill>
                <a:latin typeface="Times New Roman" pitchFamily="18" charset="0"/>
                <a:cs typeface="Times New Roman" pitchFamily="18" charset="0"/>
              </a:rPr>
              <a:t>HUẨN BỊ</a:t>
            </a:r>
            <a:endParaRPr lang="en-US" sz="3200" b="1" dirty="0">
              <a:solidFill>
                <a:srgbClr val="CC00CC"/>
              </a:solidFill>
              <a:latin typeface="Times New Roman" pitchFamily="18" charset="0"/>
              <a:cs typeface="Times New Roman" pitchFamily="18" charset="0"/>
            </a:endParaRPr>
          </a:p>
        </p:txBody>
      </p:sp>
      <p:sp>
        <p:nvSpPr>
          <p:cNvPr id="3" name="Content Placeholder 2"/>
          <p:cNvSpPr>
            <a:spLocks noGrp="1"/>
          </p:cNvSpPr>
          <p:nvPr>
            <p:ph idx="1"/>
          </p:nvPr>
        </p:nvSpPr>
        <p:spPr>
          <a:xfrm>
            <a:off x="1828800" y="2438400"/>
            <a:ext cx="6553200" cy="1828800"/>
          </a:xfrm>
        </p:spPr>
        <p:txBody>
          <a:bodyPr>
            <a:noAutofit/>
          </a:bodyPr>
          <a:lstStyle/>
          <a:p>
            <a:pPr marL="514350" indent="-514350">
              <a:buAutoNum type="arabicPeriod"/>
            </a:pPr>
            <a:r>
              <a:rPr lang="vi-VN" sz="2000" b="1" dirty="0" smtClean="0">
                <a:solidFill>
                  <a:srgbClr val="FF0000"/>
                </a:solidFill>
                <a:latin typeface="Times New Roman" pitchFamily="18" charset="0"/>
                <a:cs typeface="Times New Roman" pitchFamily="18" charset="0"/>
              </a:rPr>
              <a:t>Đồ dùng của cô:</a:t>
            </a:r>
          </a:p>
          <a:p>
            <a:pPr>
              <a:buNone/>
            </a:pPr>
            <a:r>
              <a:rPr lang="vi-VN" sz="2000" dirty="0" smtClean="0">
                <a:latin typeface="+mj-lt"/>
              </a:rPr>
              <a:t>-Xắc xô, phấn, 10 cây xanh</a:t>
            </a:r>
          </a:p>
          <a:p>
            <a:pPr>
              <a:buNone/>
            </a:pPr>
            <a:r>
              <a:rPr lang="vi-VN" sz="2000" dirty="0" smtClean="0">
                <a:latin typeface="+mj-lt"/>
              </a:rPr>
              <a:t> </a:t>
            </a:r>
            <a:r>
              <a:rPr lang="en-US" sz="2000" dirty="0" smtClean="0">
                <a:latin typeface="+mj-lt"/>
              </a:rPr>
              <a:t>-</a:t>
            </a:r>
            <a:r>
              <a:rPr lang="en-US" sz="2000" dirty="0" err="1" smtClean="0">
                <a:latin typeface="Times New Roman" pitchFamily="18" charset="0"/>
                <a:cs typeface="Times New Roman" pitchFamily="18" charset="0"/>
              </a:rPr>
              <a:t>Nhạc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bài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hát</a:t>
            </a:r>
            <a:r>
              <a:rPr lang="en-US" sz="2000" dirty="0" smtClean="0">
                <a:latin typeface="Times New Roman" pitchFamily="18" charset="0"/>
                <a:cs typeface="Times New Roman" pitchFamily="18" charset="0"/>
              </a:rPr>
              <a:t> :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đoàn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tàu</a:t>
            </a:r>
            <a:r>
              <a:rPr lang="en-US" sz="2000" dirty="0" smtClean="0">
                <a:latin typeface="Times New Roman" pitchFamily="18" charset="0"/>
                <a:cs typeface="Times New Roman" pitchFamily="18" charset="0"/>
              </a:rPr>
              <a:t> , </a:t>
            </a:r>
            <a:r>
              <a:rPr lang="en-US" sz="2000" dirty="0" err="1" smtClean="0">
                <a:latin typeface="Times New Roman" pitchFamily="18" charset="0"/>
                <a:cs typeface="Times New Roman" pitchFamily="18" charset="0"/>
              </a:rPr>
              <a:t>chú</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ếch</a:t>
            </a:r>
            <a:r>
              <a:rPr lang="en-US" sz="2000" dirty="0" smtClean="0">
                <a:latin typeface="Times New Roman" pitchFamily="18" charset="0"/>
                <a:cs typeface="Times New Roman" pitchFamily="18" charset="0"/>
              </a:rPr>
              <a:t> con , </a:t>
            </a:r>
            <a:endParaRPr lang="vi-VN" sz="2000" dirty="0" smtClean="0">
              <a:latin typeface="+mj-lt"/>
            </a:endParaRPr>
          </a:p>
          <a:p>
            <a:pPr>
              <a:buNone/>
            </a:pPr>
            <a:r>
              <a:rPr lang="vi-VN" sz="2000" dirty="0" smtClean="0">
                <a:latin typeface="+mj-lt"/>
              </a:rPr>
              <a:t>- Bài giảng điện tử. Bảng tương tác tại phòng Thể chất.</a:t>
            </a:r>
          </a:p>
          <a:p>
            <a:pPr marL="514350" indent="-514350">
              <a:buNone/>
            </a:pPr>
            <a:endParaRPr lang="vi-VN" sz="2000" dirty="0" smtClean="0">
              <a:solidFill>
                <a:srgbClr val="7030A0"/>
              </a:solidFill>
              <a:latin typeface="Times New Roman" pitchFamily="18" charset="0"/>
              <a:cs typeface="Times New Roman" pitchFamily="18" charset="0"/>
            </a:endParaRPr>
          </a:p>
        </p:txBody>
      </p:sp>
      <p:sp>
        <p:nvSpPr>
          <p:cNvPr id="4" name="Content Placeholder 2"/>
          <p:cNvSpPr txBox="1">
            <a:spLocks/>
          </p:cNvSpPr>
          <p:nvPr/>
        </p:nvSpPr>
        <p:spPr>
          <a:xfrm>
            <a:off x="1676400" y="4267200"/>
            <a:ext cx="5791200" cy="2362200"/>
          </a:xfrm>
          <a:prstGeom prst="rect">
            <a:avLst/>
          </a:prstGeom>
        </p:spPr>
        <p:txBody>
          <a:bodyPr vert="horz" lIns="91440" tIns="45720" rIns="91440" bIns="45720" rtlCol="0">
            <a:normAutofit/>
          </a:bodyPr>
          <a:lstStyle/>
          <a:p>
            <a:pPr marL="514350" marR="0" lvl="0" indent="-514350" algn="l" defTabSz="914400" rtl="0" eaLnBrk="1" fontAlgn="auto" latinLnBrk="0" hangingPunct="1">
              <a:lnSpc>
                <a:spcPct val="100000"/>
              </a:lnSpc>
              <a:spcBef>
                <a:spcPct val="20000"/>
              </a:spcBef>
              <a:spcAft>
                <a:spcPts val="0"/>
              </a:spcAft>
              <a:buClrTx/>
              <a:buSzTx/>
              <a:buAutoNum type="arabicPeriod" startAt="2"/>
              <a:tabLst/>
              <a:defRPr/>
            </a:pPr>
            <a:r>
              <a:rPr lang="vi-VN" sz="2000" b="1" dirty="0" smtClean="0">
                <a:solidFill>
                  <a:srgbClr val="FF0000"/>
                </a:solidFill>
                <a:latin typeface="Times New Roman" pitchFamily="18" charset="0"/>
                <a:cs typeface="Times New Roman" pitchFamily="18" charset="0"/>
              </a:rPr>
              <a:t>Đồ dùng của trẻ:</a:t>
            </a:r>
          </a:p>
          <a:p>
            <a:pPr marL="514350" marR="0" lvl="0" indent="-514350" algn="l" defTabSz="914400" rtl="0" eaLnBrk="1" fontAlgn="auto" latinLnBrk="0" hangingPunct="1">
              <a:lnSpc>
                <a:spcPct val="100000"/>
              </a:lnSpc>
              <a:spcBef>
                <a:spcPct val="20000"/>
              </a:spcBef>
              <a:spcAft>
                <a:spcPts val="0"/>
              </a:spcAft>
              <a:buClrTx/>
              <a:buSzTx/>
              <a:tabLst/>
              <a:defRPr/>
            </a:pPr>
            <a:r>
              <a:rPr kumimoji="0" lang="en-US" sz="2000" b="0" i="0" u="none" strike="noStrike" kern="1200" cap="none" spc="0" normalizeH="0" baseline="0" noProof="0" dirty="0" smtClean="0">
                <a:ln>
                  <a:noFill/>
                </a:ln>
                <a:effectLst/>
                <a:uLnTx/>
                <a:uFillTx/>
                <a:latin typeface="Times New Roman" pitchFamily="18" charset="0"/>
                <a:ea typeface="+mn-ea"/>
                <a:cs typeface="Times New Roman" pitchFamily="18" charset="0"/>
              </a:rPr>
              <a:t>-</a:t>
            </a:r>
            <a:r>
              <a:rPr kumimoji="0" lang="vi-VN" sz="2000" b="0" i="0" u="none" strike="noStrike" kern="1200" cap="none" spc="0" normalizeH="0" baseline="0" noProof="0" dirty="0" smtClean="0">
                <a:ln>
                  <a:noFill/>
                </a:ln>
                <a:effectLst/>
                <a:uLnTx/>
                <a:uFillTx/>
                <a:latin typeface="Times New Roman" pitchFamily="18" charset="0"/>
                <a:ea typeface="+mn-ea"/>
                <a:cs typeface="Times New Roman" pitchFamily="18" charset="0"/>
              </a:rPr>
              <a:t> Trang</a:t>
            </a:r>
            <a:r>
              <a:rPr kumimoji="0" lang="vi-VN" sz="2000" b="0" i="0" u="none" strike="noStrike" kern="1200" cap="none" spc="0" normalizeH="0" noProof="0" dirty="0" smtClean="0">
                <a:ln>
                  <a:noFill/>
                </a:ln>
                <a:effectLst/>
                <a:uLnTx/>
                <a:uFillTx/>
                <a:latin typeface="Times New Roman" pitchFamily="18" charset="0"/>
                <a:ea typeface="+mn-ea"/>
                <a:cs typeface="Times New Roman" pitchFamily="18" charset="0"/>
              </a:rPr>
              <a:t> phục gọn gàng phù hợ</a:t>
            </a:r>
            <a:r>
              <a:rPr kumimoji="0" lang="en-US" sz="2000" b="0" i="0" u="none" strike="noStrike" kern="1200" cap="none" spc="0" normalizeH="0" noProof="0" dirty="0" smtClean="0">
                <a:ln>
                  <a:noFill/>
                </a:ln>
                <a:effectLst/>
                <a:uLnTx/>
                <a:uFillTx/>
                <a:latin typeface="Times New Roman" pitchFamily="18" charset="0"/>
                <a:ea typeface="+mn-ea"/>
                <a:cs typeface="Times New Roman" pitchFamily="18" charset="0"/>
              </a:rPr>
              <a:t>p.</a:t>
            </a:r>
            <a:endParaRPr kumimoji="0" lang="vi-VN" sz="2000" b="0" i="0" u="none" strike="noStrike" kern="1200" cap="none" spc="0" normalizeH="0" noProof="0" dirty="0" smtClean="0">
              <a:ln>
                <a:noFill/>
              </a:ln>
              <a:effectLst/>
              <a:uLnTx/>
              <a:uFillTx/>
              <a:latin typeface="Times New Roman" pitchFamily="18" charset="0"/>
              <a:ea typeface="+mn-ea"/>
              <a:cs typeface="Times New Roman" pitchFamily="18" charset="0"/>
            </a:endParaRPr>
          </a:p>
          <a:p>
            <a:r>
              <a:rPr lang="vi-VN" dirty="0" smtClean="0"/>
              <a:t>- </a:t>
            </a:r>
            <a:r>
              <a:rPr lang="vi-VN" dirty="0" smtClean="0">
                <a:latin typeface="+mj-lt"/>
              </a:rPr>
              <a:t>Thang </a:t>
            </a:r>
            <a:r>
              <a:rPr lang="vi-VN" dirty="0">
                <a:latin typeface="+mj-lt"/>
              </a:rPr>
              <a:t>leo hình chữ A cao 1,2m</a:t>
            </a:r>
            <a:r>
              <a:rPr lang="vi-VN" dirty="0" smtClean="0">
                <a:latin typeface="+mj-lt"/>
              </a:rPr>
              <a:t>.</a:t>
            </a:r>
          </a:p>
          <a:p>
            <a:r>
              <a:rPr lang="vi-VN" dirty="0">
                <a:latin typeface="+mj-lt"/>
              </a:rPr>
              <a:t> </a:t>
            </a:r>
            <a:r>
              <a:rPr lang="vi-VN" dirty="0" smtClean="0">
                <a:latin typeface="+mj-lt"/>
              </a:rPr>
              <a:t>-</a:t>
            </a:r>
            <a:r>
              <a:rPr lang="vi-VN" dirty="0">
                <a:latin typeface="+mj-lt"/>
              </a:rPr>
              <a:t> 10 vòng chơi trò chơi, mũ ong</a:t>
            </a:r>
          </a:p>
          <a:p>
            <a:pPr marL="514350" marR="0" lvl="0" indent="-514350" algn="l" defTabSz="914400" rtl="0" eaLnBrk="1" fontAlgn="auto" latinLnBrk="0" hangingPunct="1">
              <a:lnSpc>
                <a:spcPct val="100000"/>
              </a:lnSpc>
              <a:spcBef>
                <a:spcPct val="20000"/>
              </a:spcBef>
              <a:spcAft>
                <a:spcPts val="0"/>
              </a:spcAft>
              <a:buClrTx/>
              <a:buSzTx/>
              <a:tabLst/>
              <a:defRPr/>
            </a:pPr>
            <a:endParaRPr kumimoji="0" lang="vi-VN" sz="2000" b="0" i="0" u="none" strike="noStrike" kern="1200" cap="none" spc="0" normalizeH="0" baseline="0" noProof="0" dirty="0" smtClean="0">
              <a:ln>
                <a:noFill/>
              </a:ln>
              <a:effectLst/>
              <a:uLnTx/>
              <a:uFillTx/>
              <a:latin typeface="Times New Roman" pitchFamily="18" charset="0"/>
              <a:ea typeface="+mn-ea"/>
              <a:cs typeface="Times New Roman" pitchFamily="18" charset="0"/>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strVal val="#ppt_w*0.70"/>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Effect transition="in" filter="fade">
                                      <p:cBhvr>
                                        <p:cTn id="2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1_W-IH5fDhTKv_hMFzJtLNOw.jpeg"/>
          <p:cNvPicPr>
            <a:picLocks noChangeAspect="1"/>
          </p:cNvPicPr>
          <p:nvPr/>
        </p:nvPicPr>
        <p:blipFill>
          <a:blip r:embed="rId2"/>
          <a:stretch>
            <a:fillRect/>
          </a:stretch>
        </p:blipFill>
        <p:spPr>
          <a:xfrm>
            <a:off x="0" y="-57150"/>
            <a:ext cx="9144000" cy="6858000"/>
          </a:xfrm>
          <a:prstGeom prst="rect">
            <a:avLst/>
          </a:prstGeom>
        </p:spPr>
      </p:pic>
      <p:sp>
        <p:nvSpPr>
          <p:cNvPr id="2" name="Title 1"/>
          <p:cNvSpPr>
            <a:spLocks noGrp="1"/>
          </p:cNvSpPr>
          <p:nvPr>
            <p:ph type="title"/>
          </p:nvPr>
        </p:nvSpPr>
        <p:spPr>
          <a:xfrm>
            <a:off x="533400" y="1524000"/>
            <a:ext cx="8229600" cy="1782762"/>
          </a:xfrm>
        </p:spPr>
        <p:txBody>
          <a:bodyPr>
            <a:noAutofit/>
          </a:bodyPr>
          <a:lstStyle/>
          <a:p>
            <a:r>
              <a:rPr lang="en-US" b="1" dirty="0" smtClean="0">
                <a:solidFill>
                  <a:srgbClr val="FF0000"/>
                </a:solidFill>
                <a:latin typeface="Times New Roman" pitchFamily="18" charset="0"/>
                <a:cs typeface="Times New Roman" pitchFamily="18" charset="0"/>
              </a:rPr>
              <a:t>1.</a:t>
            </a:r>
            <a:r>
              <a:rPr lang="vi-VN" b="1" dirty="0" smtClean="0">
                <a:solidFill>
                  <a:srgbClr val="FF0000"/>
                </a:solidFill>
                <a:latin typeface="Times New Roman" pitchFamily="18" charset="0"/>
                <a:cs typeface="Times New Roman" pitchFamily="18" charset="0"/>
              </a:rPr>
              <a:t>Ổn định tổ chức: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819400"/>
            <a:ext cx="8153400" cy="990599"/>
          </a:xfrm>
        </p:spPr>
        <p:txBody>
          <a:bodyPr>
            <a:normAutofit/>
          </a:bodyPr>
          <a:lstStyle/>
          <a:p>
            <a:pPr algn="ctr">
              <a:buNone/>
            </a:pPr>
            <a:r>
              <a:rPr lang="vi-VN" b="1" dirty="0" smtClean="0">
                <a:latin typeface="+mj-lt"/>
              </a:rPr>
              <a:t>Trò chuyện về chủ đề</a:t>
            </a:r>
            <a:endParaRPr lang="en-US" sz="4000" dirty="0">
              <a:solidFill>
                <a:srgbClr val="0070C0"/>
              </a:solidFill>
              <a:latin typeface="Times New Roman" pitchFamily="18" charset="0"/>
              <a:cs typeface="Times New Roman" pitchFamily="18" charset="0"/>
            </a:endParaRPr>
          </a:p>
        </p:txBody>
      </p:sp>
      <p:sp>
        <p:nvSpPr>
          <p:cNvPr id="5" name="Content Placeholder 2"/>
          <p:cNvSpPr txBox="1">
            <a:spLocks/>
          </p:cNvSpPr>
          <p:nvPr/>
        </p:nvSpPr>
        <p:spPr>
          <a:xfrm>
            <a:off x="457200" y="1905000"/>
            <a:ext cx="8153400" cy="9905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kumimoji="0" lang="vi-VN" sz="2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Tx/>
              <a:buChar char="-"/>
              <a:tabLst/>
              <a:defRPr/>
            </a:pPr>
            <a:endParaRPr kumimoji="0" lang="en-US" sz="2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6" name="Content Placeholder 2"/>
          <p:cNvSpPr txBox="1">
            <a:spLocks/>
          </p:cNvSpPr>
          <p:nvPr/>
        </p:nvSpPr>
        <p:spPr>
          <a:xfrm>
            <a:off x="762000" y="1981200"/>
            <a:ext cx="8153400" cy="9905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vi-VN" sz="2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Tx/>
              <a:buChar char="-"/>
              <a:tabLst/>
              <a:defRPr/>
            </a:pPr>
            <a:endParaRPr kumimoji="0" lang="en-US" sz="2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2" descr="18102012214149647"/>
          <p:cNvPicPr>
            <a:picLocks noChangeAspect="1" noChangeArrowheads="1"/>
          </p:cNvPicPr>
          <p:nvPr/>
        </p:nvPicPr>
        <p:blipFill>
          <a:blip r:embed="rId5"/>
          <a:srcRect b="4444"/>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762000" y="2667000"/>
            <a:ext cx="8382000" cy="1754326"/>
          </a:xfrm>
          <a:prstGeom prst="rect">
            <a:avLst/>
          </a:prstGeom>
        </p:spPr>
        <p:txBody>
          <a:bodyPr wrap="square">
            <a:spAutoFit/>
          </a:bodyPr>
          <a:lstStyle/>
          <a:p>
            <a:pPr marL="342900" indent="-342900" algn="ctr"/>
            <a:r>
              <a:rPr lang="en-US" sz="3600" b="1" dirty="0" smtClean="0">
                <a:solidFill>
                  <a:srgbClr val="FF00FF"/>
                </a:solidFill>
                <a:latin typeface="Times New Roman" pitchFamily="18" charset="0"/>
                <a:cs typeface="Times New Roman" pitchFamily="18" charset="0"/>
              </a:rPr>
              <a:t>2. </a:t>
            </a:r>
            <a:r>
              <a:rPr lang="en-US" sz="3600" b="1" dirty="0" err="1" smtClean="0">
                <a:solidFill>
                  <a:srgbClr val="FF00FF"/>
                </a:solidFill>
                <a:latin typeface="Times New Roman" pitchFamily="18" charset="0"/>
                <a:cs typeface="Times New Roman" pitchFamily="18" charset="0"/>
              </a:rPr>
              <a:t>Phương</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pháp</a:t>
            </a:r>
            <a:r>
              <a:rPr lang="en-US" sz="3600" b="1" dirty="0" smtClean="0">
                <a:solidFill>
                  <a:srgbClr val="FF00FF"/>
                </a:solidFill>
                <a:latin typeface="Times New Roman" pitchFamily="18" charset="0"/>
                <a:cs typeface="Times New Roman" pitchFamily="18" charset="0"/>
              </a:rPr>
              <a:t> , </a:t>
            </a:r>
            <a:r>
              <a:rPr lang="en-US" sz="3600" b="1" dirty="0" err="1" smtClean="0">
                <a:solidFill>
                  <a:srgbClr val="FF00FF"/>
                </a:solidFill>
                <a:latin typeface="Times New Roman" pitchFamily="18" charset="0"/>
                <a:cs typeface="Times New Roman" pitchFamily="18" charset="0"/>
              </a:rPr>
              <a:t>hình</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thức</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tổ</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chức</a:t>
            </a:r>
            <a:r>
              <a:rPr lang="en-US" sz="3600" b="1" dirty="0" smtClean="0">
                <a:solidFill>
                  <a:srgbClr val="FF00FF"/>
                </a:solidFill>
                <a:latin typeface="Times New Roman" pitchFamily="18" charset="0"/>
                <a:cs typeface="Times New Roman" pitchFamily="18" charset="0"/>
              </a:rPr>
              <a:t>:</a:t>
            </a:r>
          </a:p>
          <a:p>
            <a:pPr marL="342900" indent="-342900" algn="ctr"/>
            <a:endParaRPr lang="en-US" sz="3600" b="1" i="1" u="sng" dirty="0" smtClean="0">
              <a:solidFill>
                <a:srgbClr val="FF00FF"/>
              </a:solidFill>
              <a:latin typeface="Times New Roman" pitchFamily="18" charset="0"/>
              <a:cs typeface="Times New Roman" pitchFamily="18" charset="0"/>
            </a:endParaRPr>
          </a:p>
          <a:p>
            <a:pPr marL="342900" indent="-342900" algn="ctr"/>
            <a:r>
              <a:rPr lang="en-US" sz="3600" b="1" i="1" u="sng" dirty="0" smtClean="0">
                <a:solidFill>
                  <a:srgbClr val="FF00FF"/>
                </a:solidFill>
                <a:latin typeface="Times New Roman" pitchFamily="18" charset="0"/>
                <a:cs typeface="Times New Roman" pitchFamily="18" charset="0"/>
              </a:rPr>
              <a:t>* </a:t>
            </a:r>
            <a:r>
              <a:rPr lang="en-US" sz="3600" b="1" i="1" u="sng" dirty="0" err="1" smtClean="0">
                <a:solidFill>
                  <a:srgbClr val="FF00FF"/>
                </a:solidFill>
                <a:latin typeface="Times New Roman" pitchFamily="18" charset="0"/>
                <a:cs typeface="Times New Roman" pitchFamily="18" charset="0"/>
              </a:rPr>
              <a:t>Khởi</a:t>
            </a:r>
            <a:r>
              <a:rPr lang="en-US" sz="3600" b="1" i="1" u="sng" dirty="0" smtClean="0">
                <a:solidFill>
                  <a:srgbClr val="FF00FF"/>
                </a:solidFill>
                <a:latin typeface="Times New Roman" pitchFamily="18" charset="0"/>
                <a:cs typeface="Times New Roman" pitchFamily="18" charset="0"/>
              </a:rPr>
              <a:t> </a:t>
            </a:r>
            <a:r>
              <a:rPr lang="en-US" sz="3600" b="1" i="1" u="sng" dirty="0" err="1" smtClean="0">
                <a:solidFill>
                  <a:srgbClr val="FF00FF"/>
                </a:solidFill>
                <a:latin typeface="Times New Roman" pitchFamily="18" charset="0"/>
                <a:cs typeface="Times New Roman" pitchFamily="18" charset="0"/>
              </a:rPr>
              <a:t>động</a:t>
            </a:r>
            <a:endParaRPr lang="en-US" sz="3600" b="1" i="1" u="sng" dirty="0" smtClean="0">
              <a:solidFill>
                <a:srgbClr val="FF00FF"/>
              </a:solidFill>
              <a:latin typeface="Times New Roman" pitchFamily="18" charset="0"/>
              <a:cs typeface="Times New Roman" pitchFamily="18" charset="0"/>
            </a:endParaRPr>
          </a:p>
        </p:txBody>
      </p:sp>
      <p:pic>
        <p:nvPicPr>
          <p:cNvPr id="2" name="Đoàn-tàu-nhỏ-xíu-Nhạc-thiếu-nh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14600" y="5638800"/>
            <a:ext cx="381863" cy="381863"/>
          </a:xfrm>
          <a:prstGeom prst="rect">
            <a:avLst/>
          </a:prstGeom>
        </p:spPr>
      </p:pic>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29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4"/>
          <a:stretch>
            <a:fillRect/>
          </a:stretch>
        </p:blipFill>
        <p:spPr>
          <a:xfrm>
            <a:off x="2223" y="0"/>
            <a:ext cx="9139553" cy="6858000"/>
          </a:xfrm>
          <a:prstGeom prst="rect">
            <a:avLst/>
          </a:prstGeom>
        </p:spPr>
      </p:pic>
      <p:sp>
        <p:nvSpPr>
          <p:cNvPr id="47110" name="Text Box 6"/>
          <p:cNvSpPr txBox="1">
            <a:spLocks noChangeArrowheads="1"/>
          </p:cNvSpPr>
          <p:nvPr/>
        </p:nvSpPr>
        <p:spPr bwMode="auto">
          <a:xfrm>
            <a:off x="228600" y="1295400"/>
            <a:ext cx="8305800" cy="4585871"/>
          </a:xfrm>
          <a:prstGeom prst="rect">
            <a:avLst/>
          </a:prstGeom>
          <a:noFill/>
          <a:ln w="9525">
            <a:noFill/>
            <a:miter lim="800000"/>
            <a:headEnd/>
            <a:tailEnd/>
          </a:ln>
        </p:spPr>
        <p:txBody>
          <a:bodyPr>
            <a:spAutoFit/>
          </a:bodyPr>
          <a:lstStyle/>
          <a:p>
            <a:pPr algn="ctr"/>
            <a:endParaRPr lang="en-US" sz="4400" i="1" dirty="0" smtClean="0">
              <a:solidFill>
                <a:srgbClr val="FF0000"/>
              </a:solidFill>
              <a:latin typeface="Times New Roman" pitchFamily="18" charset="0"/>
              <a:cs typeface="Times New Roman" pitchFamily="18" charset="0"/>
            </a:endParaRPr>
          </a:p>
          <a:p>
            <a:pPr algn="ctr"/>
            <a:r>
              <a:rPr lang="en-US" sz="4400" b="1" u="sng" dirty="0" smtClean="0">
                <a:solidFill>
                  <a:srgbClr val="FF0000"/>
                </a:solidFill>
                <a:latin typeface="Times New Roman" pitchFamily="18" charset="0"/>
                <a:cs typeface="Times New Roman" pitchFamily="18" charset="0"/>
              </a:rPr>
              <a:t>* </a:t>
            </a:r>
            <a:r>
              <a:rPr lang="en-US" sz="4400" b="1" u="sng" dirty="0" err="1" smtClean="0">
                <a:solidFill>
                  <a:srgbClr val="FF0000"/>
                </a:solidFill>
                <a:latin typeface="Times New Roman" pitchFamily="18" charset="0"/>
                <a:cs typeface="Times New Roman" pitchFamily="18" charset="0"/>
              </a:rPr>
              <a:t>Trọng</a:t>
            </a:r>
            <a:r>
              <a:rPr lang="en-US" sz="4400" b="1" u="sng" dirty="0" smtClean="0">
                <a:solidFill>
                  <a:srgbClr val="FF0000"/>
                </a:solidFill>
                <a:latin typeface="Times New Roman" pitchFamily="18" charset="0"/>
                <a:cs typeface="Times New Roman" pitchFamily="18" charset="0"/>
              </a:rPr>
              <a:t> </a:t>
            </a:r>
            <a:r>
              <a:rPr lang="en-US" sz="4400" b="1" u="sng" dirty="0" err="1">
                <a:solidFill>
                  <a:srgbClr val="FF0000"/>
                </a:solidFill>
                <a:latin typeface="Times New Roman" pitchFamily="18" charset="0"/>
                <a:cs typeface="Times New Roman" pitchFamily="18" charset="0"/>
              </a:rPr>
              <a:t>động</a:t>
            </a:r>
            <a:endParaRPr lang="en-US" sz="4400" b="1" u="sng" dirty="0">
              <a:solidFill>
                <a:srgbClr val="FF0000"/>
              </a:solidFill>
              <a:latin typeface="Times New Roman" pitchFamily="18" charset="0"/>
              <a:cs typeface="Times New Roman" pitchFamily="18" charset="0"/>
            </a:endParaRPr>
          </a:p>
          <a:p>
            <a:pPr algn="ctr"/>
            <a:endParaRPr lang="en-US" sz="4400" i="1" dirty="0">
              <a:solidFill>
                <a:srgbClr val="9900CC"/>
              </a:solidFill>
              <a:latin typeface="Times New Roman" pitchFamily="18" charset="0"/>
              <a:cs typeface="Times New Roman" pitchFamily="18" charset="0"/>
            </a:endParaRPr>
          </a:p>
          <a:p>
            <a:pPr algn="ctr"/>
            <a:r>
              <a:rPr lang="en-US" sz="4400" i="1" dirty="0" smtClean="0">
                <a:solidFill>
                  <a:srgbClr val="9900CC"/>
                </a:solidFill>
                <a:latin typeface="Times New Roman" pitchFamily="18" charset="0"/>
                <a:cs typeface="Times New Roman" pitchFamily="18" charset="0"/>
              </a:rPr>
              <a:t>a. </a:t>
            </a:r>
            <a:r>
              <a:rPr lang="en-US" sz="4400" i="1" dirty="0" err="1" smtClean="0">
                <a:solidFill>
                  <a:srgbClr val="9900CC"/>
                </a:solidFill>
                <a:latin typeface="Times New Roman" pitchFamily="18" charset="0"/>
                <a:cs typeface="Times New Roman" pitchFamily="18" charset="0"/>
              </a:rPr>
              <a:t>Bài</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tập</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phát</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triển</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chung</a:t>
            </a:r>
            <a:r>
              <a:rPr lang="en-US" sz="4400" i="1" dirty="0" smtClean="0">
                <a:solidFill>
                  <a:srgbClr val="9900CC"/>
                </a:solidFill>
                <a:latin typeface="Times New Roman" pitchFamily="18" charset="0"/>
                <a:cs typeface="Times New Roman" pitchFamily="18" charset="0"/>
              </a:rPr>
              <a:t>: </a:t>
            </a:r>
          </a:p>
          <a:p>
            <a:pPr algn="ctr"/>
            <a:r>
              <a:rPr lang="en-US" sz="4400" i="1" dirty="0" smtClean="0">
                <a:solidFill>
                  <a:srgbClr val="9900CC"/>
                </a:solidFill>
                <a:latin typeface="Times New Roman" pitchFamily="18" charset="0"/>
                <a:cs typeface="Times New Roman" pitchFamily="18" charset="0"/>
              </a:rPr>
              <a:t>“</a:t>
            </a:r>
            <a:r>
              <a:rPr lang="en-US" sz="4400" i="1" dirty="0" err="1" smtClean="0">
                <a:solidFill>
                  <a:srgbClr val="9900CC"/>
                </a:solidFill>
                <a:latin typeface="Times New Roman" pitchFamily="18" charset="0"/>
                <a:cs typeface="Times New Roman" pitchFamily="18" charset="0"/>
              </a:rPr>
              <a:t>Chú</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ếch</a:t>
            </a:r>
            <a:r>
              <a:rPr lang="en-US" sz="4400" i="1" dirty="0" smtClean="0">
                <a:solidFill>
                  <a:srgbClr val="9900CC"/>
                </a:solidFill>
                <a:latin typeface="Times New Roman" pitchFamily="18" charset="0"/>
                <a:cs typeface="Times New Roman" pitchFamily="18" charset="0"/>
              </a:rPr>
              <a:t> con”</a:t>
            </a:r>
          </a:p>
          <a:p>
            <a:pPr algn="ctr"/>
            <a:endParaRPr lang="en-US" sz="7200" b="1" dirty="0">
              <a:solidFill>
                <a:srgbClr val="9900CC"/>
              </a:solidFill>
              <a:latin typeface="Times New Roman" pitchFamily="18" charset="0"/>
              <a:cs typeface="Times New Roman" pitchFamily="18" charset="0"/>
            </a:endParaRPr>
          </a:p>
        </p:txBody>
      </p:sp>
      <p:pic>
        <p:nvPicPr>
          <p:cNvPr id="2" name="chú-ếch-con-đã-cắ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962399" y="5472295"/>
            <a:ext cx="609600" cy="6096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76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2"/>
          <a:stretch>
            <a:fillRect/>
          </a:stretch>
        </p:blipFill>
        <p:spPr>
          <a:xfrm>
            <a:off x="2223" y="0"/>
            <a:ext cx="9139553" cy="6858000"/>
          </a:xfrm>
          <a:prstGeom prst="rect">
            <a:avLst/>
          </a:prstGeom>
        </p:spPr>
      </p:pic>
      <p:sp>
        <p:nvSpPr>
          <p:cNvPr id="47110" name="Text Box 6"/>
          <p:cNvSpPr txBox="1">
            <a:spLocks noChangeArrowheads="1"/>
          </p:cNvSpPr>
          <p:nvPr/>
        </p:nvSpPr>
        <p:spPr bwMode="auto">
          <a:xfrm>
            <a:off x="457200" y="2667000"/>
            <a:ext cx="8305800" cy="3231654"/>
          </a:xfrm>
          <a:prstGeom prst="rect">
            <a:avLst/>
          </a:prstGeom>
          <a:noFill/>
          <a:ln w="9525">
            <a:noFill/>
            <a:miter lim="800000"/>
            <a:headEnd/>
            <a:tailEnd/>
          </a:ln>
        </p:spPr>
        <p:txBody>
          <a:bodyPr>
            <a:spAutoFit/>
          </a:bodyPr>
          <a:lstStyle/>
          <a:p>
            <a:pPr algn="ctr"/>
            <a:r>
              <a:rPr lang="en-US" sz="4400" b="1" dirty="0">
                <a:solidFill>
                  <a:srgbClr val="9900CC"/>
                </a:solidFill>
                <a:latin typeface="Times New Roman" pitchFamily="18" charset="0"/>
                <a:cs typeface="Times New Roman" pitchFamily="18" charset="0"/>
              </a:rPr>
              <a:t>b. </a:t>
            </a:r>
            <a:r>
              <a:rPr lang="en-US" sz="4400" b="1" dirty="0" err="1">
                <a:solidFill>
                  <a:srgbClr val="9900CC"/>
                </a:solidFill>
                <a:latin typeface="Times New Roman" pitchFamily="18" charset="0"/>
                <a:cs typeface="Times New Roman" pitchFamily="18" charset="0"/>
              </a:rPr>
              <a:t>Vận</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động</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cơ</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bản</a:t>
            </a:r>
            <a:r>
              <a:rPr lang="en-US" sz="4400" b="1" dirty="0">
                <a:solidFill>
                  <a:srgbClr val="9900CC"/>
                </a:solidFill>
                <a:latin typeface="Times New Roman" pitchFamily="18" charset="0"/>
                <a:cs typeface="Times New Roman" pitchFamily="18" charset="0"/>
              </a:rPr>
              <a:t>: </a:t>
            </a:r>
            <a:endParaRPr lang="en-US" sz="4400" b="1" dirty="0" smtClean="0">
              <a:solidFill>
                <a:srgbClr val="9900CC"/>
              </a:solidFill>
              <a:latin typeface="Times New Roman" pitchFamily="18" charset="0"/>
              <a:cs typeface="Times New Roman" pitchFamily="18" charset="0"/>
            </a:endParaRPr>
          </a:p>
          <a:p>
            <a:pPr algn="ctr"/>
            <a:r>
              <a:rPr lang="en-US" sz="3600" i="1" dirty="0" smtClean="0">
                <a:solidFill>
                  <a:srgbClr val="9900CC"/>
                </a:solidFill>
                <a:latin typeface="Times New Roman" pitchFamily="18" charset="0"/>
                <a:cs typeface="Times New Roman" pitchFamily="18" charset="0"/>
              </a:rPr>
              <a:t>“</a:t>
            </a:r>
            <a:r>
              <a:rPr lang="vi-VN" sz="3600" i="1" dirty="0" smtClean="0">
                <a:solidFill>
                  <a:srgbClr val="9900CC"/>
                </a:solidFill>
                <a:latin typeface="Times New Roman" pitchFamily="18" charset="0"/>
                <a:cs typeface="Times New Roman" pitchFamily="18" charset="0"/>
              </a:rPr>
              <a:t>Trèo lên xuống thang</a:t>
            </a:r>
            <a:r>
              <a:rPr lang="en-US" sz="3600" i="1" dirty="0" smtClean="0">
                <a:solidFill>
                  <a:srgbClr val="9900CC"/>
                </a:solidFill>
                <a:latin typeface="Times New Roman" pitchFamily="18" charset="0"/>
                <a:cs typeface="Times New Roman" pitchFamily="18" charset="0"/>
              </a:rPr>
              <a:t>.”</a:t>
            </a:r>
          </a:p>
          <a:p>
            <a:pPr algn="ctr"/>
            <a:endParaRPr lang="en-US" sz="7200" b="1" dirty="0">
              <a:solidFill>
                <a:srgbClr val="9900CC"/>
              </a:solidFill>
              <a:latin typeface="Times New Roman" pitchFamily="18" charset="0"/>
              <a:cs typeface="Times New Roman" pitchFamily="18" charset="0"/>
            </a:endParaRPr>
          </a:p>
          <a:p>
            <a:pPr algn="ctr"/>
            <a:endParaRPr lang="en-US" sz="4400" b="1" dirty="0">
              <a:latin typeface="Times New Roman" pitchFamily="18" charset="0"/>
              <a:cs typeface="Times New Roman" pitchFamily="18"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fade">
                                      <p:cBhvr>
                                        <p:cTn id="7" dur="2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9000" r="-9000"/>
          </a:stretch>
        </a:blipFill>
        <a:effectLst/>
      </p:bgPr>
    </p:bg>
    <p:spTree>
      <p:nvGrpSpPr>
        <p:cNvPr id="1" name=""/>
        <p:cNvGrpSpPr/>
        <p:nvPr/>
      </p:nvGrpSpPr>
      <p:grpSpPr>
        <a:xfrm>
          <a:off x="0" y="0"/>
          <a:ext cx="0" cy="0"/>
          <a:chOff x="0" y="0"/>
          <a:chExt cx="0" cy="0"/>
        </a:xfrm>
      </p:grpSpPr>
      <p:sp>
        <p:nvSpPr>
          <p:cNvPr id="3" name="Rectangle 2"/>
          <p:cNvSpPr/>
          <p:nvPr/>
        </p:nvSpPr>
        <p:spPr>
          <a:xfrm>
            <a:off x="762000" y="3048000"/>
            <a:ext cx="8077200" cy="707886"/>
          </a:xfrm>
          <a:prstGeom prst="rect">
            <a:avLst/>
          </a:prstGeom>
        </p:spPr>
        <p:txBody>
          <a:bodyPr wrap="square">
            <a:spAutoFit/>
          </a:bodyPr>
          <a:lstStyle/>
          <a:p>
            <a:pPr algn="ctr"/>
            <a:r>
              <a:rPr lang="en-US" sz="4000" b="1" dirty="0" err="1" smtClean="0">
                <a:solidFill>
                  <a:srgbClr val="0070C0"/>
                </a:solidFill>
                <a:latin typeface="Times New Roman" pitchFamily="18" charset="0"/>
                <a:cs typeface="Times New Roman" pitchFamily="18" charset="0"/>
              </a:rPr>
              <a:t>Cô</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tập</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mẫu</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lần</a:t>
            </a:r>
            <a:r>
              <a:rPr lang="en-US" sz="4000" b="1" dirty="0" smtClean="0">
                <a:solidFill>
                  <a:srgbClr val="0070C0"/>
                </a:solidFill>
                <a:latin typeface="Times New Roman" pitchFamily="18" charset="0"/>
                <a:cs typeface="Times New Roman" pitchFamily="18" charset="0"/>
              </a:rPr>
              <a:t> 1 ( </a:t>
            </a:r>
            <a:r>
              <a:rPr lang="en-US" sz="4000" b="1" dirty="0" err="1" smtClean="0">
                <a:solidFill>
                  <a:srgbClr val="0070C0"/>
                </a:solidFill>
                <a:latin typeface="Times New Roman" pitchFamily="18" charset="0"/>
                <a:cs typeface="Times New Roman" pitchFamily="18" charset="0"/>
              </a:rPr>
              <a:t>không</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giải</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thích</a:t>
            </a:r>
            <a:r>
              <a:rPr lang="en-US" b="1" dirty="0">
                <a:solidFill>
                  <a:srgbClr val="0070C0"/>
                </a:solidFill>
              </a:rPr>
              <a:t>)</a:t>
            </a:r>
          </a:p>
        </p:txBody>
      </p:sp>
    </p:spTree>
  </p:cSld>
  <p:clrMapOvr>
    <a:masterClrMapping/>
  </p:clrMapOvr>
  <p:transition>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1600200"/>
            <a:ext cx="8229600" cy="5851525"/>
          </a:xfrm>
        </p:spPr>
        <p:txBody>
          <a:bodyPr>
            <a:normAutofit/>
          </a:bodyPr>
          <a:lstStyle/>
          <a:p>
            <a:pPr marL="0" indent="0">
              <a:buNone/>
            </a:pPr>
            <a:r>
              <a:rPr lang="en-US" dirty="0" smtClean="0">
                <a:latin typeface="Times New Roman" pitchFamily="18" charset="0"/>
                <a:cs typeface="Times New Roman" pitchFamily="18" charset="0"/>
              </a:rPr>
              <a:t> </a:t>
            </a:r>
            <a:r>
              <a:rPr lang="en-US" sz="2400" b="1" dirty="0" err="1" smtClean="0">
                <a:solidFill>
                  <a:srgbClr val="00B0F0"/>
                </a:solidFill>
                <a:latin typeface="Times New Roman" pitchFamily="18" charset="0"/>
                <a:cs typeface="Times New Roman" pitchFamily="18" charset="0"/>
              </a:rPr>
              <a:t>Cô</a:t>
            </a:r>
            <a:r>
              <a:rPr lang="en-US" sz="2400" b="1" dirty="0" smtClean="0">
                <a:solidFill>
                  <a:srgbClr val="00B0F0"/>
                </a:solidFill>
                <a:latin typeface="Times New Roman" pitchFamily="18" charset="0"/>
                <a:cs typeface="Times New Roman" pitchFamily="18" charset="0"/>
              </a:rPr>
              <a:t> </a:t>
            </a:r>
            <a:r>
              <a:rPr lang="en-US" sz="2400" b="1" dirty="0" err="1" smtClean="0">
                <a:solidFill>
                  <a:srgbClr val="00B0F0"/>
                </a:solidFill>
                <a:latin typeface="Times New Roman" pitchFamily="18" charset="0"/>
                <a:cs typeface="Times New Roman" pitchFamily="18" charset="0"/>
              </a:rPr>
              <a:t>tập</a:t>
            </a:r>
            <a:r>
              <a:rPr lang="en-US" sz="2400" b="1" dirty="0" smtClean="0">
                <a:solidFill>
                  <a:srgbClr val="00B0F0"/>
                </a:solidFill>
                <a:latin typeface="Times New Roman" pitchFamily="18" charset="0"/>
                <a:cs typeface="Times New Roman" pitchFamily="18" charset="0"/>
              </a:rPr>
              <a:t> </a:t>
            </a:r>
            <a:r>
              <a:rPr lang="en-US" sz="2400" b="1" dirty="0" err="1" smtClean="0">
                <a:solidFill>
                  <a:srgbClr val="00B0F0"/>
                </a:solidFill>
                <a:latin typeface="Times New Roman" pitchFamily="18" charset="0"/>
                <a:cs typeface="Times New Roman" pitchFamily="18" charset="0"/>
              </a:rPr>
              <a:t>mẫu</a:t>
            </a:r>
            <a:r>
              <a:rPr lang="en-US" sz="2400" b="1" dirty="0" smtClean="0">
                <a:solidFill>
                  <a:srgbClr val="00B0F0"/>
                </a:solidFill>
                <a:latin typeface="Times New Roman" pitchFamily="18" charset="0"/>
                <a:cs typeface="Times New Roman" pitchFamily="18" charset="0"/>
              </a:rPr>
              <a:t> </a:t>
            </a:r>
            <a:r>
              <a:rPr lang="en-US" sz="2400" b="1" dirty="0" err="1" smtClean="0">
                <a:solidFill>
                  <a:srgbClr val="00B0F0"/>
                </a:solidFill>
                <a:latin typeface="Times New Roman" pitchFamily="18" charset="0"/>
                <a:cs typeface="Times New Roman" pitchFamily="18" charset="0"/>
              </a:rPr>
              <a:t>Lần</a:t>
            </a:r>
            <a:r>
              <a:rPr lang="en-US" sz="2400" b="1" dirty="0" smtClean="0">
                <a:solidFill>
                  <a:srgbClr val="00B0F0"/>
                </a:solidFill>
                <a:latin typeface="Times New Roman" pitchFamily="18" charset="0"/>
                <a:cs typeface="Times New Roman" pitchFamily="18" charset="0"/>
              </a:rPr>
              <a:t> 2 (</a:t>
            </a:r>
            <a:r>
              <a:rPr lang="en-US" sz="2400" b="1" dirty="0" err="1" smtClean="0">
                <a:solidFill>
                  <a:srgbClr val="00B0F0"/>
                </a:solidFill>
                <a:latin typeface="Times New Roman" pitchFamily="18" charset="0"/>
                <a:cs typeface="Times New Roman" pitchFamily="18" charset="0"/>
              </a:rPr>
              <a:t>giảng</a:t>
            </a:r>
            <a:r>
              <a:rPr lang="en-US" sz="2400" b="1" dirty="0" smtClean="0">
                <a:solidFill>
                  <a:srgbClr val="00B0F0"/>
                </a:solidFill>
                <a:latin typeface="Times New Roman" pitchFamily="18" charset="0"/>
                <a:cs typeface="Times New Roman" pitchFamily="18" charset="0"/>
              </a:rPr>
              <a:t> </a:t>
            </a:r>
            <a:r>
              <a:rPr lang="en-US" sz="2400" b="1" dirty="0" err="1" smtClean="0">
                <a:solidFill>
                  <a:srgbClr val="00B0F0"/>
                </a:solidFill>
                <a:latin typeface="Times New Roman" pitchFamily="18" charset="0"/>
                <a:cs typeface="Times New Roman" pitchFamily="18" charset="0"/>
              </a:rPr>
              <a:t>giải</a:t>
            </a:r>
            <a:r>
              <a:rPr lang="en-US" sz="2400" b="1" dirty="0" smtClean="0">
                <a:solidFill>
                  <a:srgbClr val="00B0F0"/>
                </a:solidFill>
                <a:latin typeface="Times New Roman" pitchFamily="18" charset="0"/>
                <a:cs typeface="Times New Roman" pitchFamily="18" charset="0"/>
              </a:rPr>
              <a:t>):</a:t>
            </a:r>
            <a:r>
              <a:rPr lang="vi-VN" sz="2400" b="1" dirty="0" smtClean="0">
                <a:solidFill>
                  <a:srgbClr val="00B0F0"/>
                </a:solidFill>
                <a:latin typeface="Times New Roman" pitchFamily="18" charset="0"/>
                <a:cs typeface="Times New Roman" pitchFamily="18" charset="0"/>
              </a:rPr>
              <a:t> </a:t>
            </a:r>
            <a:r>
              <a:rPr lang="vi-VN" sz="2400" b="1" dirty="0">
                <a:solidFill>
                  <a:srgbClr val="00B0F0"/>
                </a:solidFill>
                <a:latin typeface="Times New Roman" panose="02020603050405020304" pitchFamily="18" charset="0"/>
                <a:cs typeface="Times New Roman" panose="02020603050405020304" pitchFamily="18" charset="0"/>
              </a:rPr>
              <a:t>CB: Đứng </a:t>
            </a:r>
            <a:r>
              <a:rPr lang="vi-VN" sz="2400" b="1" dirty="0" smtClean="0">
                <a:solidFill>
                  <a:srgbClr val="00B0F0"/>
                </a:solidFill>
                <a:latin typeface="Times New Roman" panose="02020603050405020304" pitchFamily="18" charset="0"/>
                <a:cs typeface="Times New Roman" panose="02020603050405020304" pitchFamily="18" charset="0"/>
              </a:rPr>
              <a:t>trước thang</a:t>
            </a:r>
            <a:r>
              <a:rPr lang="vi-VN" sz="2400" b="1" dirty="0">
                <a:solidFill>
                  <a:srgbClr val="00B0F0"/>
                </a:solidFill>
                <a:latin typeface="Times New Roman" panose="02020603050405020304" pitchFamily="18" charset="0"/>
                <a:cs typeface="Times New Roman" panose="02020603050405020304" pitchFamily="18" charset="0"/>
              </a:rPr>
              <a:t>   </a:t>
            </a:r>
            <a:endParaRPr lang="vi-VN" sz="2400" b="1" dirty="0" smtClean="0">
              <a:solidFill>
                <a:srgbClr val="00B0F0"/>
              </a:solidFill>
              <a:latin typeface="Times New Roman" panose="02020603050405020304" pitchFamily="18" charset="0"/>
              <a:cs typeface="Times New Roman" panose="02020603050405020304" pitchFamily="18" charset="0"/>
            </a:endParaRPr>
          </a:p>
          <a:p>
            <a:pPr marL="0" indent="0">
              <a:buNone/>
            </a:pPr>
            <a:r>
              <a:rPr lang="vi-VN" sz="2400" b="1" dirty="0">
                <a:solidFill>
                  <a:srgbClr val="00B0F0"/>
                </a:solidFill>
                <a:latin typeface="Times New Roman" panose="02020603050405020304" pitchFamily="18" charset="0"/>
                <a:cs typeface="Times New Roman" panose="02020603050405020304" pitchFamily="18" charset="0"/>
              </a:rPr>
              <a:t>  Khi có hiệu lệnh 2 tay bám vào gióng thang thứ 3, đặt chân phải lên gióng thang đầu tiên và trèo lên, tiếp tục đặt chân trái lên gióng thang tiếp trên và tay phải bám lên gióng thang tiếp theo. Cứ như vậy trèo phối hợp chân nọ tay kia. Khi đến gióng thang trên cùng 2 tay bám vào gióng thang trên xoay người đưa lần lượt từng chân sang, chân phải bước xuống thì đưa tay trái xuống dưới, chân trái bước xuống thì đưa tay phải xuống. Cứ như vậy trèo xuống lần lượt chân nọ tay kia đến gióng thang cuối cùng.</a:t>
            </a:r>
          </a:p>
        </p:txBody>
      </p:sp>
    </p:spTree>
  </p:cSld>
  <p:clrMapOvr>
    <a:masterClrMapping/>
  </p:clrMapOvr>
  <p:transition>
    <p:push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27FCBF0-70E2-4DC9-A51A-FBAB39994D3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A58P0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fD9MjpHEu/IEAACcGAAAJwAAAHVuaXZlcnNhbC9mbGFzaF9wdWJsaXNoaW5nX3NldHRpbmdzLnhtbNVZ624aORT+z1NYs+rPBsitSQREJBkUVBhYmGxarVbIzBjGG489tT1Q+mufZh9sn2SPGa4hENMuUVdRlYx9vu8c+1x87Jauv8YMjYhUVPCyUzwqOIjwQISUD8vOg197f+EgpTEPMROclB0uHHRdyZWStM+oirpEaxBVCGi4ukp02Ym0Tq7y+fF4fERVIs2sYKkGfnUUiDifSKII10TmE4Yn8EtPEqKcGYMFAfyLBZ/BKrkcQqWMqSnClBFEQ7CcU7MozGoMq8jJZ2J9HDwNpUh5eCuYkEgO+2Xnl4uq+ZnLZFR3NCbc7ImqwKAZ1lc4DKmxArMu/UZQROgwAnOLhVMHjWmoo7JzUjg2PCCf3+SZsmeLx4bnVsAucD1TEBONQ6xx9plplGRAJLiDqIqWKQHStbEVSU2+6sVANhROOI5p4MMMMntVdu78XsetuR3Xu3V7D51GZqo1wq/7DdcK023U79ye1/Ldbu/ebzb2BvnuJ38P0L6WWdO3O27X9Xy307upt/ZE2Bu1xLjNar2xJ+bRvenW/X01edXmvpD2fcuzw9x/brudRt372PNbrYZfby9R0xheidZSfj3wS5AgIpWr4a2jNO5zTBkUm2cxroiGcsWwHBJf1Chk4wAzRRz0Z0KGv6aYUT0xGQpV7YmQpKoSEuiOyb6yYzLKWdJlhGAYpOQit88uF6n94WJt6flM+3JZL1pZWhS7diS0eGPri4WzhfmXp7vN32JoaURDIjws5bRkbS7gVROOl9WxeHJ+vtuKLdpKWGscRFBK9bwSro7MpQaCrwWI+UZ9wcLFxpK4T0IPx2TlhOg+UV4DyaKDBhDKDLa8lRCOupjDqUQ1uCFYEKi0rzTV09OoNpOuSooZAj44NglqdjfcEkRYqrXYXWygOQmCyu+e0ET9ke1HNrRN1OUhupN4DKeijXibcBuxe/AWMx4j0soIidUekqjKmI1wZ576NsJNLJ+IRL4QzEq+PQ9wVOcDYWV7DNlsI/hI+opqYiN6Q61UP4qUhWgiUsToE0FaILA+jeGviKDVHgINpIino9DnaKQYJBAaUTIm4bWNos+gIk4BCU1VwojONHxJ6TfUJwMhgZfgEQQbjFOV8R/tRZxgpZakeG7ju+wkrnt37qd3ZoE4HGHoavYjhypA4kQfhB9PEBd6joPtCHAKsWycEtJwOmeztqPvd4OiccoyN//XzlihPqBLDqNlH8e8aoG12giPpolokmtKDSlIwSUZJ0wEcIZQnhJbwgBzJDibIBxAyVMmrUdUpApGsgTOqNX3W5jhEeXTryGcd6BRhkRaURaKxyenZ+cfLi6vjvL//PX3+52gWR/YZtioyxrB2523B2vks5vKK7gtNwI71LN7wSugrbcDa9y+Zu64KVgjX7gvWGOf3xqsgRt3h1eQO24QG9iakLGpOuGGP1++TM4az82urJQ3HePLDeS03/5Z+8euW+3c3iPY7YeG372yyW5PQCHVQQT1YWAeRCwx0wbdRrb14IP7XCta4yWrFq7j/mZFCA63Kpp2ar2W1YI/Wra4po1rr7RwVibAsT/MjjE4+BmNod0M36yI/0hJ3ZaCh6zGB6tSb1JpfviqmpWqA1UagmUQQSAdLPj+F9X8kFv8M+1a9rV4qlt7m1u8Ga0/ZpuZmHIaw16a/nPxAl45Oy2U8i9P5XLAtv4/CpXcv1BLAwQUAAIACAAOfD9M5gGo9bQCAABOCgAAIQAAAHVuaXZlcnNhbC9mbGFzaF9za2luX3NldHRpbmdzLnhtbJVW227bMAx931cE2XvdXdMBboA2zYAC3VqsRd9lm7GFyJIhyeny9xNlqZaSOPZCFIjIc8SLSKap2lK+/DCbpblgQj6D1pSXCjVeN6PF9TxrtRb8IhdcA9cXXMiasPny40/7SROLHGOJHcipnA3JoXezsJ8pFOfj2wJliJCLuiF8/yBKcZGRfFtK0fJiNLRq34BklG8N8vLHYrUedMCo0vca6iim9RXKNEojQSnAkL6vUUZZjGTAvKdL+5nI6V2dz/6AtqOKaku7+YQyRGtICXGRr25QhvHc3B6/ygLlPEHDX22gXz6jDEIZ2YOML7/7ijLIEE3b/E+PNFKUWNCYc/4R3zlMkMKMH0Z1iTJKwITQ0egruPLYXO8CkPsazn2K4yoFe8K6HiwEfPSMwVLLFtLEnzqbqsTbY6vNfMByQ5gygFDVg55M0E+kVf6aWNfj/sAb5UUAcooe8SpYW8OqizcAxvoev1rd2lURxveuCwKUsHPKIMJe2SN/m7IeIQNlj3xmtIBHzvZH8ENLx/FPfEvcY56vvrECJ+bo6+VP3oqeHnBwVeDaKTymFgUsFYbzQmvAV0sTq+tCSo5iSjnZ0ZJoKvgvxGV7m4xKkwOD67TTfZVqqhmcajcbo1nS4XvZ83g3dr8JfW7deabNCr+eE61JXtXmN0nNZ45nZsRcM09OM3BJGjjIe74REzk1kVuQL0KwqV640BBibdpDYNEN1hA8TYISpMnpGqfuklPF522dgVybN6PgmybWdbiKlhUzf/qVwhsUMWHA2DF1Za7jhL73ZKBwDQBE5pXv2O7QWeqWacpgB37uA4VNeCizVJkOHWq2G/0AGx22m9NM6ke3JvpGCXGx4QTh1cQl4oUTGsZbXpNM2cSioff7t7842sh+kWHnhTvMnl0jRRcb+3EBjRL/j/wHUEsDBBQAAgAIAA58P0wxjE7l3AQAAC0YAAAmAAAAdW5pdmVyc2FsL2h0bWxfcHVibGlzaGluZ19zZXR0aW5ncy54bWzNWOty4jYU/p+n0LizPxdy3yQDZEhiJsyCoeA0u9PpMMIWWI0suZIMy/7q0/TB+iQ9wlxDIPK2JJ1MJrF8vu8c6Vx0jkvX32KGRkQqKnjZOSocOojwQISUD8vOg1/7eOEgpTEPMROclB0uHHRdOSglaZ9RFXWJ1iCqENBwdZXoshNpnVwVi+PxuEBVIs1bwVIN/KoQiLiYSKII10QWE4Yn8EdPEqKcGYMFAfzGgs9glYMDhEoZU1OEKSOIhmA5p2ZTmN3rmDnFTKqPg6ehFCkPbwUTEslhv+z8dFE1P3OZjOmOxoSbI1EVWDTL+gqHITVGYNal3wmKCB1GYO3R4amDxjTUUdk5OTw2PCBf3OSZsmd7x4bnVsAhcD1TEBONQ6xx9phplGRAJHiDqIqWKQHStbUVSU2+6cVCthROOI5p4MMbZI6q7Nz5vY5bczuud+v2HjqNzFRrhF/3G64Vptuo37k9r+W73d6932zkBvnuFz8HKK9l1vTtjtt1Pd/t9G7qrZwIe6OWGLdZrTdyYh7dm27dz6vJqzbzQtr3Lc8Oc/+17XYade9zz2+1Gn69vURNY3glWkvF9cAvQYKIVK6Gt47SuM8xZVBrnsW4IhqqFcNySHxRo5CNA8wUcdDvCRn+nGJG9cRkKBS1J0KSqkpIoDsm+8qOyShnSZcRgmGQkovcPrtcpPani7WtFzPty229aGVpUevakdDija0/OjxbmH95utv8LYaWRjQkwsNSTkvW5gZeNeF4WR2PTs7Pd1uxRVsJa42DCEqpnlfC1ZW51EDwtQAxz6gvWLg4WBL3SejhGMK0XeMOGkDsMjjjVkI46mIOtxDVcO7BAqHSvtJUT2+f2ky6KilmCG4YuCYJanY3/BBEWKq1YF2cmCn9QeVXT2iifssOIFvaJuryEN1JPIZb0Ea8TbiN2D24hxkXEWllhMQqhySqMmYj3Jnnuo1wE8snIpEvBLOSb88jGtX5QFjZHkP62gg+kr6imtiI3lAr1Y8iZSGaiBQx+kSQFgisT2P4LyJotWlAAyni6SrDSiPFIGPQiJIxCa9tFH0FFXEKSGiiEkZ0puGPlH5HfTIQEngJHkGwwTpVGX8hF3GClVqS4rmNH7Krt+7duV8+mA3icIShjclHDmlP4kTvhR9PEBd6joPjCHAKsWycEtJw+s5mb4Ufd4OiccoyN//Xzlih3qNL9qMlj2NetcBabYRH00Q0yTWlhhSk4JKME14EcL1QnhJbwgBzJDibIBxAyVMmrUdUpApWsgTOqNWPW5jhEeXTpyFMQKBRhkRaUR4eHZ+cnp1/uri8KhT//vOvjztBs8avzbBRl3V+tzvHBWvks9HkFdyWEcAO9WwQeAW0dRywxuU1c8doYI18YUCwxj4fE6yBG8PCK8gdI8MGtiZkbKpOuOHPl6fHWae52ZWViqZFfLljnDbYzxrG/vt1jF232rm9R3C+Dw2/e2WTz56A0qmDCCrCwHzzsMRMe3Ab2daDDw5zrWiNX6yato77ixUhuNiqTNqp9VpWG/5s2dSaxq290rRZmQAX/TC7uOCqZzSGBjN8s7L9b4rotqTbZ/3dW116k9ry4jRKdxaXrBztqbYQLIMIQmdv4fZ+Ffv9TvX/dFDZ0+KT29o3tsW3n/WP0gewvv6Jv3LwD1BLAwQUAAIACAAOfD9Mvg82P58BAAArBgAAHwAAAHVuaXZlcnNhbC9odG1sX3NraW5fc2V0dGluZ3MuanONlE1PwzAMhu/8iipc0TQ+B9wmNqRJOyDBDXHIOq+rlsZRkpUNxH+nzgZrWhcWX5q3T1/HrpzPk6RaIhXJffIZnsP+Kd4HDUjzdg1nsa469IJ04VQ+h5e8AJVrEA2k/Pn0V/46EJyx0MF0tn0mW1fzE0hvFlK5Om4YC8tojtFKRntntA2X+COqbF/VrqJam2dr71H3UtQetO9ptIUMjDh9DKteYAPGEuw/6EKmEJkOwuoiD47XA4o6l2JhpN5OMcPeTKarzOJaz7vyL7cGbPXDVzugfzd4GEd2Knd+4qFoJh7fUnSTxoJzsM97M6ZgYSVnoGq+/bD+QCPjdkENusxd7n/o4TlFnTYyg1aXbocUMaYrr1Y3BxRtzsPG74jLC4qIUHILtmU1uqKIQDRrc8QPNBYz6kgLbff8F1Uo57nO9qn7FCxHhyXbru4dCg3HH4lohLAxQktmIouui+OIqffs4LpG1ik384oTubzIaIb7uGQP45u3CO1fEyG9l+myqC6H6mKkhoOrnsFO9AJJKKRdgX1BVFU5b/8dvJH75OsbUEsDBBQAAgAIAA58P0zeISRsvgAAAMUBAAAaAAAAdW5pdmVyc2FsL2kxOG5fcHJlc2V0cy54bWydkLEKwjAQhvc+RbjdxG6lJHUT3Bx0ltqmGmgvJZe0Pr4pFekiAYdA/vB9P5eTh9fQs0k7MhYV5HwPTGNjW4MPBdfLcVcAI19jW/cWtQK0wA5VJk1e4Nlp0p5YrEBS8PR+LIWY55kbGl1sINsHH4uJN3YQ8QwWxWKKcVVhdUvzl/15gyrLGJP3YHp/wireY1oRRq5RsDi3VnODnQXxC9CYAigBdC4BuJAAJrOdUorvn5bUBPJxETFIsVl/lb0BUEsDBBQAAgAIAA58P0xjTVFCawAAAGwAAAAcAAAAdW5pdmVyc2FsL2xvY2FsX3NldHRpbmdzLnhtbLOxr8jNUShLLSrOzM+zVTLUM1BSSM1Lzk/JzEu3VQoNcdO1UFIoLknMS0nMyc9LtVXKy1dSsLfjssnJT07MCU4tKQEqLFYoyEmsTC0KSc0FMkpS/RJzgSqPTDi86ExDpcKRiaVnOpX07bgA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A58P0y3fittZAEAAO8CAAApAAAAdW5pdmVyc2FsL3NraW5fY3VzdG9taXphdGlvbl9zZXR0aW5ncy54bWyNUstqHDEQvPsrhH9gJbVeA5MFPc2CDwE7+DzsKGawrQkjmZigj4/G8bLeeE2iPnVVdzXdqj4/TMk+5zI/Tb+GMs3pJpYypfu8vUCo38+P8/J1iTmWvDkid1Ma55+79H1esYbmMqRxWEa7snmLUXh9SEmtnGoZM4wiyTz1CjnPbeM6cB3YxjlKbL/5S+KP7hL3MZXzqv3mhP3YsEs5LmWXxviyhdPq99TpBlfLME6tLm8FW6MeplbH1kCMcMl9pRoABLLcEYerlJ3UBHnMOIZqFAUKiHBOOlGJpBxaFjrRVJjvBGKSMeoq9bR1I62No7ZK6AjRbZpXna0hGIkxIoQAc5ULCAajVg1NQ4NaDwgODIiqjSYKULDBBFa988JypKgXGFdmDGB8PO5xu/fnOqL/vc7hnP8QPPsFZ9nVW5sz5ur3z8vSim/j04/HoUQ0jV8uw7fr68s3P75698CuJm3bfurp31BLAwQUAAIACAAPfD9Mhva9arRDAACwdwAAFwAAAHVuaXZlcnNhbC91bml2ZXJzYWwucG5n7b0HVJNZ9y8MgVACCEqRXsSClSZFgQRBwRkVcLCgKFUBgRCQoYlJiCDgSNEpSJOAKIhKE0joCYLEGfogNUAooyAQAgIJpN4EFdGXef/e9X3rrrvWddYaZs3zPOecvffZ5bfP2efklp2NtQRIEcTHxyfxw9HDP/HxCQL5+AC3RIS4T+od75C5/+EP/Mnagq+gVfkd938EPQ+dOMTHV5woxnTlfskn6n/0XCAf34Z63r/8BNjjS3x8IUd+OHzoVKgTeRDWtt/zHGS2drtThHbEQ1udusalhoG2uIqwhyduxnZv+vHBwFGdo3dlNu0BbYL+oB7lHS+SX8xfY9nuLaZr/tjhfPGjR2XlkMSpeyUZKh4hwYn3B30SU9r+uFDBmW6dbtZF3+8bC8+oCifkMJbf2SIrw8hlPYaFtfTJLsruwurRsxLyLhH8Qmv+aPlmLi51UKxJJM5AB3ujEYg/Sl1cB88nsObPHqL5Aoc8vksmlLXYAwTctFez7b0McVVxJtxb29dbQ6kD5syBOQhnHgLgR33RBe/Pbn2pMLzKkKF6QKpJwHNwzhekoJqMeG8hy3/aPjy0+1ik6QFtzp/v5A9Yre3E31vgrvBAwKRwMeKOwleMlB8XsECJpW+Tct4890fh9ZfiCWKmhj1BW9xH9Wwze97Ujb3/3I/OPf4sPNAwQ9HcdnZEOl10+9uD7xwlj30eqoY/K8IOHxcltl9dxv9BcLHH57GGlYU8RIF+pFq4waAZ25Rgpc3SbdXdxRykIELm82FwH2nkvpoMFps1LAzpbaDUMpQXlwfGwdjlaU9I1fLkWVwl7SqjAEli3K8/HK6aCLV/vSdjzNWDBFUdojTGK6VJwics373Bmvn59mBI0xjMG7caWFiTowfprTu26b2T+mdxNF92SbJTd5rGscgwHD1+c/tc+C+bOYHkhUeF48oSLvsr0PTXuYbopYYdhshZYaT/IuOf32ydLswHHpc+GJyeXQx5WJF4ED5329lU66jxzcLA5NjxANMQwouaRCRzzBpSaCsLarhGhPki02P6cYlmchb8m4nuEucyND5J/GeBkpsAlvDYEfvi/IryhRsXXlDvZ/PHeWBh5e6HTW+gjqUdkKp7mU7YKg1qVjl+iTquvP28Jqs1pHbe05vdja1dfNIB3j5tErwMn5Qbv38A8tBea3hLbaIJbSTqo7h3KRn/oCUFfOecbn10NiGkeiy+o0o+yPfI7belau+mYFUcNgM7JNck7sykdV4nkufKO9pLGZigRs5LmM+S2/5yUgJisGPrIvYl3Dasva2Db4MlqhctAhx1OHJilIpkjyNr6fqIMSpiF5zpDClRT/KhqQzJxYdW7c0Zxb5jzBnr2ruW+1aZJd2GTmJHeHpdaDVD5CwSHhgwE82ovV17YosV+OFaOotLxReL4cUFZyJ7Mew5wmQoSGlcZ2OjOxIxM46YOVGbvWHuwi3zTEngaIUiDYo69PRkOJtwtbgVUwuWiT3YGItw9Og54EYMDHvW6p5lbnqPMW/LrJG8FjwIFge2wvcZ39w2tfDg5qoOZhr5/2qXWXPHr+Vi9eNEj2oz//0C5CNhpGQCp4yT6KEx05Na63AWSYJboMqRHPacnHkp2avz4Ri4o7yU8As0lpDAeElyN4OmHLDWwJop8AST1vf40P7hOc/peWsIvQN95Yl7ilc5Mdi6ZGBSqSWQEc6pZWEKgh0FJeD3x3QZb80sIms7EomMgy/hDBcNTK4KoXwvRlPV3REak4V/PSY5JUOUSyR5nGpgt5ilufoS21wfwGoZQpCMqo184pYo9rJi0Lv6KK/W7OUZ2iOuWDBgl96ghFhidNsbKCFkj4wXysoE2zBGHc++iKVl4YPSxS4UXSz6bPM2UBeMXSZSDVYdC4u/GL77EOeQi25/t+INRGkRqc9LMVrzff6BWwyyNKgBHj2l7DOZPXKLPIEtZlXd3JibodIOGz+giKc6LXdvxW5kyEUdLjGlUm90izSiT/7W3W7tbkp1Wuj+h9ZUZgVha7NVszlQDnE6ikpx1ZJyPdJs5zV1G4cVwrTs6V18qCAGDDZj68jEEigUtURZBmISezGda9o2LwPISnQv6liYjjjw/H1ijBRVP6gRfPbhTcAck0J6oBOUYPzPPH90lvmzKuB1FhXD5z5JBcuUJwTW5WnzdVOOCK26Trxvlvn+bqiiH+cGlxynCFonhbj/DZ+89l9j7AC010F6H7BeqBb2I1UUGE1Bqjpux3A1IMecRuxLHfD69UFxLGNB83HuNQDXOH3tmYyOIQwk/xyFVhi/RINtjMVhFY/YKwd564ufHxsAt/uXX1ADi6vlFs7pyEyQbNq7+zy0S7E7lRVB09eYrlo6AxkOVGWYhnHMLfZyx40IsPoEGknO54damZvGcOd+dllpKrGIO36Mr/14rCX4tos8qKEyZsRFuQSTzxgYovRUtAFzDxIcCm9DVhk019dx1GpXjPBSzc7y4qgq3VISkHc13y8OPQ/br+CuDzyfjZYANloxNdsncqVh4TdK39XnbhBq7eCb8b5EsEB50Wkp29VczZs3eMVfY8KJP7OhI/UFdi6+D2tVCgOjAEQPUDq9XoSrg0ibsnMHWHH3uVYX4SvPJiuBSqUygRFcSt0tUOx8c9ZxFCbfHgtjZNYF3he78Ozisy9UjmqXGV9Nyw5kJBTRsoM7HtPsk4mvBw31VLCLaj/Kt7BnI4Vi9IHRU9PWjZqv5NPYYFM+Yo5dW1gml1RVRVADexGm21uGI0eCxsAnO0Wko+1nJFN2tmsrEcKIjgdaN4IOv+pA4t2itm2UaQ5jErqDNkjDtdpf1LDn90frB9HV9/oRd8h4tf25VILuxk0pBxzXkipTBmNjxlEXsRQ6FRWYLmZD/ote8+pzWOT5zyL65mVyZxPxNZOKYJU7799E5rin1I7cvvvKMB/Cnk674+DJ+XM8wJFzyNM9/rCg2ByHPC9JV5Do2EqDaXi1tPt7B3JcYz4oUHMUoIPPWqc9h2xdQrJ6xbjCqpdk3D4nwLra4UBRAi3AILGXt6jL127LghfUHbBAhTJ7KdR4QYbQNsL5AzG3RqbTRgIfw26MhXVAnKPbcMWSTKWCQg6tILChOMvc5OzCeAqYbyAoXA10gVAx7GCUFHLXc5WXZD2dY1xfqx4QztB5Huo6iNQ03/8HWYDdmOOCJRKs5ojQGJvBGYhdEYmKcKRzSMEcONUkEB24PyKF7H0ijKF8AyGIg/scGuhWI1GNN2o1QGMQ6s6mjb0HiYZxZmeCSRvOFZApFaqcTSemr/mp/tQUTIKOxzZXNiZdaRuDEnwnqQ7jXO0NJFcthup+RhNFLfg+C34RmnXoLYnMMSxnzuRIfnL5EB09mnw+1/2vz+hFVCgKwDGhh4gKPyAJSQy/UfltyvCFoHQPtH1M/9Uq2OqMsBsGWPLbYi6D+5TPEv5Yi3L2tUTYmWv5B+hv20f+wS08vXwtCnLJ4/ZvwZ/1FfDC/yghAjxzbfhe6tU+bdF9X7wswvGAjvmWV1+2KfqJi6X+UA39s4/9Z8r5PNkvwGAXjwT1jZe+hF8OeSiT2rl4mC/zCf/XwG9KX11G6heRm19hzzPe5lpFfwto819wBkwkm7xd20qHC7ykQEcFFdZvovG7lN6XGFUEGAXYdEjoS0z5h6IU6NkC/pjgthtfkcQVU8ThO19w4OLyiCu/3Wazmw7dUv+ShX/hmAsif5SsPmz3tfj+K+kbfxdZJX1R3JS10Jk2jkYi5v8+pg1lPo4APTZPFxtNlxqPnj5wUUtd5ujYnw9KLtRsVk9IcW/8MJ+LSktvjXAVYYtdZ4MO7coE7JrVl40NtEzX1Bv35s6mOnBHZIteD8ftha6/+IfxH/sMc6P63TNHgafMgZgz6q0bUwKruTzdufFbnUdKpbaFsgkh4YPIpowyN//EL2uHygNdau3iicnuMxuZEag8DzyZN6a6jJa/Xpvy1qYLSD2KvLHQJx0fFCo14b3XOY1qDvvrOP+hG3fXTAhAKCeVH/uUy2WEXSb+T9PAO3vcL91Y/cC8KhvAbWwv++rC7mYZqa3ya2So5eLyRMG/itsSJAIEpTfrC/+pZ7VGvp+HLXvxTcNGfB/2+7Dfh10zrMGu2dHb2n6qiKWRFjPaQOBieM/FEOhM9XzrbXo81Ju4mahInPZU+JfOFfY2PadtSZ1KM4I5neIrslXfSNwj7xB9Issc9VvYW/VzjWu8JF7vfNJlyst8R+xfQMDe/bFQmj0OkOJzMwVwQ1BzjS8Fir+GnU3CCd9bOoOCe3CxvBtRH5IIpnt56DalPwZYoAA75psPPY9bKyLpRakzJu5AKhSvvYiISdoCQPVuhtyzX1+a+3LJRduIu/zzWti1xKBXd6EobvS98+Q+u3bdvjux0qojvSBfn9oxaTaMVAufnkx0Yqd4ZlTQPaKgxAqKwAK3AxfSk/vjiHXZSc99NKtFODXc68FIJoAv9bljAuVFRIAb8pjvKLs/udS1gjWGm4xsTMjH67ZQixPhr973kZXFBKMAMafYC7SW9eZheIEcZW2MAfR5MHoJZj8vNwf7rTQ4wymlbQbJGKd4bvj1ctyacJWO+aOIemDXnSuY8dABy56AieAZ0KcGbeuOUJofVdZ2EmWZRj6gql+SYIkJ3CUlBbqUgH+XtHHdEQrii95W7PI/WmLW4+7RXUIJnpHmMq1nPfxz06UCWQ+QyKa1n8vo+Fcavkgdf4KvbaFeSLx3sQ1MrICpq8u8Ur3ZuWfHulI6IeaaH3jGBe0R3kpoKvDxNpEU5fLQl+2f+kavB6QPFBRdq+qg1QZP+jLmixPO9RSQTfdzeVAO3PrW+YyW3fCljANHk3TXYAwdJMMlPvBs5jWtO7yeA3cf9IOvO8PKPbsc6Mqyj1VBvkR2HgdiDTVrRMhKrSeX6Z5N5T1BZ7iA7n4XrffkRw21ANkIpV2uTnb9RO17oVLTe85csPFGLfsRzPWt8m4uvhABrmXH4Zp+SRRLGrRnRKt7SPiTxW1HP356v/8jUsX/JP7a73R38aIFKkh5/NhQU/Ny6zr2ULGxGMrBAbosUY5YP+hgzEU1w4klZxsuugLavE2JvKSgqfyZg3udwb2/Qnm8NiAu3+Dfsi93fSO+YEN0PZakDLr04Zt1Tavpionvn39boiwj/4d+urnTtElcKuDA+kL98M0m0LTSyjfr+qrhq/0bHJ/n2LmgXSJim/LWdaUfvsHYueySVx+9uutOxZnknepHddaohB0e/6ZUBXMpPgtf8D/1023n4qhj3vDmlHpgvo69+R2XS1+gqhXms7Lw9ZKQ67pHwhc6rI1ChsLGJyi1SmFT3flGe3GUqzMh9PUdtw3JJjTKfXdRfl/Be07MNFJNXPl5OiMDs74MP5q73aNlSHCO+dPTYkJvH98ParbnX9dPm+6NLEt/DjCCDQ0cNOD8LRDZS222FRRA/NcZwpwezopR3aUEasAw8pzX7dicFXx5OXwl3PgNlJ/cJx8LTfivQaC7WLjjAimEBL98A9V7BoW/6gtaTxZJnZheaS56tT+9vqDtDTZ2PwXsKkpfX5Tfm39v/u/N+0Cm9InsNGHVUPWq8jc2duubjCg9piv/PZVMTDOhVM9P0niL+uEzFZ6BJDgNmhH2NuV2wcsB4uaW69Oc3jYuAjKcY3DNwKnrXZ8nevB8WozqtYkn0f/NwE6GHDuvJRUuFR/MNLFAVc1U+njOhw+GKxONxm19lggvokOfEdSQzMmRB+AqBDdUqf4R1r1tvaiZnHvZgXaebpd5+oHBK91rqpA5z7gEArpjAdNoPEObrZd0ZjlzOFAzMjvAcX8XSyT8WfbezVOxQYtNL+HZh9QKTGY2d867N9QOdsNoGPItgg+u+AIRy54g+EaMvOb0zoAjYi8z0AhIP3uDJ2i6v+cMCaPtTizzyyJQ4G/Pu+ZEqNetdQn8AgSsWLeOHOjw6Qfv/FqQ+ys6Shs5R8YGrDphQ9VhBm/Afrc9KtEItaZGcn5fPIR4tcMLG/SSQ2DRPYxVtRHu96HLhoEaL270RhfbufRQS6Fxiw2VBCtmDL/5a1d5mYYxDNrB+lkh1F1sN93OxdvZPSU0DpNwxkdv/Om6rtulFuNa46MoBnzwA9makH1Spfa+eupSaNohjjTHrwX+TNOKTEBsMZ3IfUcgMcw1VLWTKMjzeCmOEabFnthpEU81jIBaVyOf4nsdQXQ7dWqIcYk6pkQSGEz2EVQurkUkNYDRjkVO+RVm6+Is9Z4tDt7GrBp4uwtDP7W/9oqaUo1f9jLreAQb0fHQOlIFST0B85lgvDlfP4Tx8d2Kc6Y5aOmUmTFqe3Dwxy5p3RDmbB1YZsLTvhRKUfP0dsZCf+sDzIOtb67G8jWqNY/ZMHWBiMFKLnT1dj/Evi2DzTKuLOvuUjsRHH77EOQviDiQTptskwUtoAN1mEwU1LoKKVbXezzigAUKU2iBmjcdXx9p2R4rnrb+MxrgrvYXNv8nXXv1G6jQZ8U75+vf6GXhX1OneWGiFCsVBxeo15GRr1XJgi3kUg08TjYQJaIh9W0ODhh8J+X+uqF1gdzwXk1DCVQq2afEAOEe989yiDFCjVB3tEJRW3OU4YshTNgSVKijAUbMsLRA9XZ7NRMUqSOeXB6etr9IZOvzpmIAouq+tAwqVmM57ksqnC0NT1431F9xvBX0zEwJdDiof8cUljYviStW9xAuJT5Yhsb7MRU4JD8YEvOLbYtMLOOlHrRiBKsYB23TyDJ/pk29PB25iWGXCTd3Y/jXLel77FngMl7beLDfaEtpqq+YYbfGVXaNzHpgppkEdhjLko0VMrxxc4lsjXWXwbE4vT2cl3AiOWV7+V5Sm5yXvkwjZryd1U9jsxDi2Ef57mg4lFgNVWH4JTJYvsB1J6WdL4+bQuJPrYF1a1TBviWCeNocuD5W4Scn8FLI46fN14XJXeLlF3mrTOsPO/P4+7Dfh/0+7Pdhv2XY0HeP7v1sylsMKyoDBCSsm+6tLKD3OCMvHnvIW/mC2KOMjRoObPlAysr6toK2x2qSOSZuuvjaPu2eM+Lch+9hp9RbRQP8XmU43+Smpfsz9hxsUqG5mbNeJ35R2aKn/lXKvXZJH3L2ySWzTT9+sZeQWfBfN1Z+cBrc2lYcOP3F9sO+/7orEfjox27NrC/3ICYVeVRt/XpzY7eBuozDO9S9f7pOvF9d2f+ClX/bnfj/zIoDFgWDTzmmbXYKdeVtaVxk0cMCgU7h5DIjb+kgOhbJwGanDRbCyT5pMWqI0Pm7idcvzbNpOOR8QUiNTyBtMER70oj6lIV4q4/uM51rkLbuaal40ljxo5a6zOylz1uBWm7qqRcgMWfVb9ygIGhVO8c3Cu3RFUwGGbih1a7P1p1qieI3eBERnB4FOLKPL8OhLMMh4d7Yy4/EByrF5nTb1gIgrHe2RrpNo3fGNmm+tW+Z/xvGGYOwxyK9g4/CB2l6rb/x5mPHgbUItbD6/Y+1mph/TgO3yIfS3+XS3qvqCyYNzVKqkBsTvIa1s1GQlwFcRS3nSx/FO45fRb9OyHdv+rjmKTExNZ5nfn1D/evArWBLl3iYQq/spqU41OWMs6MVvGk5niGTa5Pq5zwj+qI4yPfDFJUrC8yXNnRvkk2+pnToeAopRAa+l3Zb8tzP4PL0+bp0ggVPMv94rMGN5iYQZ+CogFKIwWnaUHihncssGXTytwNKJ6cq0yMOcc0QMCwaeMBWnvCi+JNdTOnpOB/zPXESBUPMp2WfmMlOBO+S6n0fdPtk2tR7SoBtyIwsV9FMixXWOoW/2hxRUOeT8p3/9LxPirCkdTqK2PQkO3tOaHCTDf5yG3XV8BTb64SugMsf9CgDFebo5qPEwNctRdRZKr0pG4R4/8M8SWEWTyWLcl1Lxusv1tH6GyHspbE0JSM/X94StBGCUjlVcOJ6lxMnsM2MdmEQwaCSOzjIiayYAjbOuW2WUs8Q7+k6M5DkgyVcJXP6D/bDiVBy7dx4r6H4PZOHNrZmi6/Tpj1x0TpW7cQ2/TbT+RyXrEHqI234uxMczivNRF8nxPIbI+jMfBsE985zV0MlhlVK6AtGy51pGKNC5uTR7IXczhHr10e5Eo/IxB+plw46Z3uK0Dn30ShRlqmDXjKOAvD5ty0n9rPnPBm42rsDRlxAuDh1KyKL5VzdUy25QY8LCSkvNztfdzcKuQkgB4y1UXtjXucO0hgkDjvt2kr9V55HhSTQbRDuDuEmQ+rtMSIBpg/OJaJFQEOsmRBnKOEejvnmxEC3WiGVUr53ptPv9hsidK/OBHZ3N6OGAqdM6kbzv9QoURnisGlTwpu7JVN3FhUJTAIjN4t/XoCXUP57AcM3XMuYCe90y+9IIBLbarPMq5BKxYlvuLg7hc8eiyXfMldPqgma6nbKwmuU9QaRzjqFvYkXot3akXEUCOiww76timdaRw4pkl21pCSQjFv+mbBXjpEkRTYbg2kuQsGa4gzo0CRzSPgIm0FBav5svFV8gqJUdjXjXGuYFU9xo9YqrgvJaombBKvc3yjVRDh63WdgDDEXKJqFF5A0ndUnVvvk4GvLescR5L2C6OVmz4QNwIzr7/80GtrUnjMhaYla4hhquvT+jhyVRpdX5kvK9sO5og5/lqyhMy6sBV4ajmxVALYqMISMLFBAlWa4ZCVj746uwD0qxz6M3+3ughYymunE0RC+KSNe7G1RgI18DXtQvRhDAVdSm0wv9cxN+FTXkIWU5kTf3fnuJULsddIC4VmEq5aO4TVI+mkpInggKc8uk0Qy1FdXxdVcVvdLbB9NZvkSf6bU0EBAudfW3D8/69RoObTdBhD6PxYVusCFqNCrT6MBurezauLVqStjLbpeZ7yeLutxIirPd6PYZIF6Sc5tvuELWeacFEA9Vq0BR7StfqnhsfWSwB3MhetJkfPteq2WK+5Kf627YuwvD0Bzm5P3AqB9xcR9l3PMfd2vP4c3y8XCThj3EIX7x1Q7t9L0gW5makt44SHjC9C35uFtSAat11EweNDQwN5lsl7APdq8WSYWPWK09RLVjHrug/q/5Kq/Alf9OwI+qT/cElXuzNj1YkRYAkObIZDJO2ak40M5XQjWY/j1MldO4C+SitNqVfCjbsSY4sKtpg/lGAMhMykAcprAaDERCyrNMUudp3Yi212OL8JKVB+EQRbIAu5Z+FlLIAOm+UqQv/5yLbWs8J3o5nZprkZHRE4cubFZdFWj30tMdw5gGIc1SWAT9dSpkbObqPGI4wIwGtR5sUfxfXIrhNm3Q8bLObK3uyd1cGRcobSPD67VjmNpzHDNrHnxjygoqdGKLHklNYYrjz6v90TsxoaxhRPhkPs4eLwL548odwoDnbpTh/pH1FxyscScJxNDSHbPMZ92b572n8lDzmzk+ci7a32k8Vau9VvpDw5lk1Lnlmi9wvOLaDYpRtSd0kPi0jIlH83HiAIUk8mWwtibABadYT7SrrhIS9zJiRHkZ8EJFqjymhoVXgkVVPeYy5K0GqicHMmXa4EaqcSYWSl3iux5zujXpnEDKKkiG1/hvqt8I2jPsLqNyiVsjy1F2ZLwCUzoScCqJdRTl6hKnCGqNNqonWQ0H/rHPQWEMUn5xPzrg1v4Ys2zWDaDkMBwjjxBUI2oajJ0bYR5isHcyo1LoZv01+zO2FWMFBSRCbU31TuLtF1ThNWuty9n45fdz/prymgh+B5dLbM/QGibc/+kFhKnvJ49hY2psUfUWvXyEaIt7FqG/4pJ/EL73QI1KuxPuh3LCKur+zTEa0O7Gu4QLHc0HQcLrH7LYLWQmPEumf7OO2W0rs9e6PVx7lWBED5BtA26dll5Ti8MWxc1rvuARKtvZlIrjnOV9M6k7hqqi6Kiq16Ame/Q7DysFJOC1VTe5B0qhrLDH3mIP/LPHZl+uA8kb7VX1GXFx+122q5KY7sZG67EDtI4wiKJYPrj2iIvZ68c8w6BcTdc8+2ascnyj2gWbyhwzKv86XR9OInhVIdHlQBHfWTv47wzcLyaHFuntZssT/a/Ptbbqo1cbrJACViiQmqmLrZqAls13evi7TInUL+96Do+omxEiP/I33OhpHbfs30x42ikk5a/i5YUTGOJOQ7RltfqdQYBQaql0zcbrjpFrcbOIIlTVx5Dc7mAfXnXLK+sZEvDNS5U6UTF8Uo+GseOHBncLJtw353wwUuYCYz76Jv+CnpsXgaqpk8+TeNhgLwhG17xSd2cxYMhMVFCs+6H2czEoLxP/EI+zS9rDAMiFrLVHl0zWSk5Idz+pV97l/Kq+K4JtRKdQvfL2qF+kX2VTrz5ZV0S1zPJKskQnwF2+Q99XpBd/PX66kARqAqJdGzZrBcXo8vuvnOA8p8rMuYvhV4aPo0ApWPXbCgJfZbzPEZO9QTwVKbb+snF497MXg8uffNn1s1Mip6WhfJq57WrZ1+8XR5Hk5gMHKfK2cDFxVVotEKlbS60gEL/c92N8LOas2qcObU0Nc4SIe2sM3yxuv5XHiXDe2Rjx4NNCWMV+7gA6UXrQ/2ku+zPhjWtV/R0Y2wfP4KbDiU5o/LGr7096JYTceerNVIL1Buj61Q7YM5KCc7z1q36Sbq71mRUl821dLr2VVzk9rGC239p+xKyf27t8A7osssguOoucDXXWObmGvbkX4mnXZZleanF2kzr2esIO5dlCbTZKVQeiFdRxn+HqQ1ZDolTcV+tz1OXSfa+N1AAuHcRhWb+syONiIXBwLSKtpo5xkttRMD8a3tbcs0IL07d/aJMy+GallR8h0ZLx9DF302e4LmywrGncIY8CRpxgz9+goJm9aHJZX9wUw4nvpyf3LFK5z4v3sOGT2Xhf7MFL+dsf1NMUCU2xL6tQLotLBBJbGqFWvdYHv7P3VJtuV50TanYcUcO85cidQ+xBujcQBp9438wid9pgeJiqPCzLUf3j3GB5sDpkk2daYVjO6xOsh7jN+1uv4GFnkCqKTYEvk8ev7ZdvVaz5M7lJPRhk8YE3dVKv3NCCVdkMHuVWn6Ma4cxbp1sLrdlqAxpv4gq36uYUg5LY5PYqi02A0O4vZn5+i9iRLaM7mDH3X1djnz2NB92S+IB/LwzUPXaRNZT7IbpVFQnoDKvD+ABerZfNvhQ7TOx52MjoZ+iXpC88REtqZZr+/cQU/8QEX9wDqZ5n6XlMSAXbzMgNxXLgC8+da7pb/Zayq64daVjjpjkQ4uHjFHl5BrQxdef7ejeiCUzVKcWy5Kp5eeBboatBbP55DYwTZorl+ObL60t77OPAkD7r+4fq7/SVH9OsON1KVauQRy1FCIm/SAPBrOMJcflgNkqJYB+22cQiyg2px+6UbCBRTRsaEYtYdVkHSyA1CtUdwitAm3n8mhzxNTRB2Y5G6VW13Kfi6dvkYkNsnInpb5nzwtu0fKCScRuh7AHFenyLykQmaITcD+NQxCfTGjIs+yWrfIzxwTFWaXvHEhgzafHvOTJ9e93t4Mv+XMxzeiyTBYeM3706a9cf7d2NYKbStvIgsSt32cH3CLJd8FIuWBmw4KXE10ot0YiCy1k5hvxQNcbraEzcG/k2Y3Q6ry3Xsv5D80u/AjcsJxZB23bmIX/0Zb593LTj+MqkoTIj/0WdOLzLFGG8Ap4Owlzl14OX0JwEA+R01TMTDE8druWh8YCZO6AYM/iXpFjVw6TCZdPZ7bITZCCpR17mdY6cjiygBEWWpMCeMGv+UUOrxPCndejHDY7uZZUK6fDRi5deUeuzb91RZ//QVgiAyMpEYdMjH+fCPc7NG3PsHuB4LjByfNAt/NBnDDhepjeBAd+DpqZfxLFeWpu6rxl2ruFUwAJAQqsmFCB/l1qr9Xhz7vvOrzhNJPg7pu4gCeoAu7gMqDtN5VGoZ7g5wId5EDuTSEWFrRAHADHFXGsIsvhoRwHWw41SkSkf1yiNKiU8Mt2n8ndA/tzdvn/IOul9nffUGonM2aevVy+V/4/PQl+IMs8rXJgaJ8Ohh1MnFUScHut75d2jTPvf78442IilkwGkueIYxiGhKfJhZ/mPR1PDd8BRb0By8fiEs24EXV3Dd/RcW3N+yHKysKfTqPYCOSKADdcOT9wlus+SmW96vAYc3VVXg3l2rix4gM7DS91FwBkP/jA4YPSVxKhh6NWDxKJc78A7U2DnkJ1cmPDus0dPzc3P4hUeFc9Nmy8apGKUqBTXn2+2aB0DOA/XZ0U93Hf82DZx3a88lFtvp6Uo+G+mltWYexl+f/avLfL25TDnF8JLrlkq2cXucye53q3D/Eoqjzkktzz5ssPXyZEjn2WNwFfYDXMyyaYw8KQcvqGQJw3LwNsCDTNmOKqw/b6fUtTFcMm3QkGH1vEKZR3a/woWQDYZfcAkDIVkwKwELKXWotstTru9h7lhk+f/M9bZ6VrtmbOm0h8ar7eNubvE0d9H3IRStn60dc//3608Fl+Wa2T65dt/fjzVsOfVjhXX29js7zbpj6SCw1+f2y+7j7jtoOblPK44CP/X0pIfHJH6k6bA3/8l2qNTSq34k/xy5Z3r7+ZXFDWOTvMxS3b1i8aMb+V0GD1JAJ0wWf95dSe/iuh/lzJbvq3Ij7NsOU394yQy/eQFcvZEHp2C4U9Q/EbWiwIWT4tIPSLUuz4VdPcMR5GyVNbd4e6wGO4YjyDOACnDaalGcHo3FZy3uoZY3MXSIu/rbv5xVWf39DMh1b+WfGZmdbtXdwxKrnTLmryW6uDFX0Nwmjiforfwx+fPeuiwsVJ+3hrje8/03/Gi4uOMjUuWFtOGJu0upprFb0QizgpkC20tjJbIssugqv35vjHXxSxX7JAYWvIUCVcUwEq0wV+CJXCdQMi8io6Bz8rOtHcUGZpRBJZPlfVrGj6/pUm2OXqTTWdnVwy5FXWlG5ncW1PT4nhDlDKwtM9REMZeJAt20qw22zL8JIJ++Og7StF5fV8h7g+QD5js15PnIme2LnGl7fWqOL8ygpsFGBKnD8arTRCFvAQS973WdZFFitrutw4NEwW2G26fGy4LQ3/FHvtI+rDP/rYfOWjr/hdfc6LlsdOPIXeuyuzal7XhT6+XM9BfXrO804AZK2gU35X6qcDBB+q92U+DGv11Qrwp+dc93rB+zy0Ku7h6rSM6396uZ5L+/ic5882Lc1vm/XO7/5kyXnfSOnwT53exMtbVw+5GaM/vVwPiH56zkOheLQ26qxP2ceVJNQxg2+k9F7qGeI+zZ2rIl8WXxX5f+CG1edFf4tFCLKvi1aff/rJWV548o2Ulr8u7Q9W+GG1sK/V87PILb6K/qvPedF66+z4seGu8/kfDWn4J4lvoxT/KKcL03QUtOpWwZ9FzrUIhS8PM3x6/mwBoI6COAMKu71bPhX6eX8jpfsM8jEXrX76bB8KaxX81b8qOJ8oc3lTaNkZn08e/NQ3Uuqfd6WMrPfri9Va07ZvVPCjw2338E/Lzq9viq/+N00RVRYNCCHBaW+5mQNpu+JoHkkSMRv5Gy3lPKGA6G7iFp5wjlDcNHNw86XWP1dC9LIN+7ORcP+48ohL3i2zlE+i57dA2GOQmUEvCLXXPY3n6MM6Yfsxc8iU7aaqnDuNxqqaqruT3nHAmITQDOXnM+UU/3B6kDisaWY+i1g6xbbgLwEeV7j0hbvj0p5gp546Sbk+bpI2nhHuR4lGOGqmqxgkmo/e2V4hCcjx4HnYEerCIcKsYRbXH9b+Gvan6WcpbFuBcW9FgGB6R6KTwT8x+7HEGSV9kf5S9lL4/mk0hzle6KHR4M7NqyhL0HiqtK1p8fJcIvL64lJxs46yvGOOJHCUiqiwRbz/DWZqxayRBPZTS6HyaVk6GDPoGQtH57RtumewbQhqCaQkMUZQNYWRulM9+QuPseJN8cpZ5j4W4yJAelBp4wHFJa+B7HMJCqLcUeORtic4JM+UkWcoEfktE7EctWjARpvDEe2qOAMGXBNMDY4CO8i3mk7QDmCMVLPJ7r5NB8CwlSCE37a1E1MnIrpqKTUrszolDnxQB4tHKuVxu4LKWewf7Mgk6NXfnb2IFi1q02O97/idcBTJkc+/lXiOv17KZTofSIgCbAQsJMKPtv+aotGe9B8JZvvKCa77WfheYdAGS9QIvP8VMi4Hm8ewV5MxLjuOux7uiHfQkqL5wOwnIFsD0HfcSCmAANyIsM4MY6+oBUo2o2HbVE/as6c4+kfVNQ/iicW8zC7ToDb/UGJ02C6Z5PMe8iBxyL1MgwWygGxuKsXdA9Tgfn+MDKiHcwFN5hc+4+YKq/bRAN1f1TpphNQJaOdoSItMrEeFQfOcJwMTKScVZ9ZacLmx9lcdzIFuorAoSws50G01g4X71PVSxT1BC2p2vZTA6qAs+BkLRnVUnpRbAvEmYHc13ynbMijursKqrYSuTGB6ljmnhT8/S6XWutagqJ6RwOLMgjviaPZTDBqbQCLUwl2IeiyjDeI4uDqYkGlmU30/E31AigZNLCMTN7g5RxM7kXKH9rNYWMkFhsIhSxy7WFIvXVOQy5mIy9a1B8AupuC7KdeRROIQRsHwV3ZNuv/IXWvVvmvTth1x58dbbj/GpgD2iTjJfDE/KYCmK2/HQR5RgHsdD9EmezaCns0CXCoH5zrJr+0kPrqizMoVm2rFSqZX3V0MnQfKfx1tZD86lHmD7j8sQVyL0ubrsocSYZeiV0Pc0CdfdThZ42s3l7XGzc3+o30aAj591tLg01r7B2v8BuCwbSuRWicisarX6d8aVZ+o3XvyFE3/VD2+6RuDI37Tr1CGS9RnHlu/1R93JR7r6rJlfepW9Btxg4vonxi4jkX9p/fK3xpUH04SHk1O5iI+dSv4jRGnKOoSESyftRrFE74VGf20OPZT0KI95FO3N75xKhwsnkPV4tpX3xO+Nabm0QPyKul5ap9ObtZ941Ts0ejDSFp5rama+EZgdIpVfuri59qJJJdvnIqkO75EYc39q3wEfCu6fYK48KQAMUn4+MExnW+cimNHMeTIjYqrfsn4W3HRaci+02chi+7rmuGr/1/MkJvChPIcFi+FYb7QZr7YnnoYN/WkriDw0PbrNbzVxoRjYZ8NhbcBYlD0dGM5Y6bKIDrVXeiMi/rHrD7Gaf8ASUxidbbOCQUbAHjrsgZRu71EWkQceuIiisdU2oJ4xP9+aK3r6u0SMaUNBCqVAPfHWURe5uZ7oaY9Ky796PK9P96bZCTs+EjwJfHpaUE2rXEFWPBAj4d4si4eD5BoCDTJGLOHpATebpOR0pO/8j+cRJP+v/7cHaqYyKEXcq6NhfQZvCovar66/uLDq1LdjSLM2RjIQlX7Sg6qIJd0zn/9TYhXC7oWqMvCWyxQzSVufU3rkqWXv7JvE+CeUrk+V+qdOTxdUzBKynNc/7BFzgkeDNHz22OPXX855lK/DG8bZ6xRL+jfmNrJwxiN8Zcnz6y/KHI8bQtXmS8NOOT4rb+ukWJ4hKvvr8qLjw+C1j31deeKPc8fxCk1vc5fd3LXMrr+JOlBf1mV1bpLO2sZXX91Zq2s1j2otJbR9Sd1jazWXd1ay+j6C1RrZbW+Uqxh9LtS/B9Til175nlHlninOGqMFu8wSLXwcMqiU7/KuiX1KW8tucxNDB52Z+IFJH1nKsYznpK4bho2P13SZvP3L9sr9kojGw8WMHKhnbXEDhLSu8+EUh1I6nIaYK2vWT+r8QKYjkx50FR3TnwqgaQp37sonVV3MWSwLIw5RzDqOA6hT2SfRTrR2k65QwZq2Wz7EiGe5GNTFur1/g76LJe/hPROJPPidlMLOD5oYLwxXsnxrLRrnaWk2c+LSqhDjFs6IyMxarV0jojq+TtSHNKMGpLKb9lsHhtdgzNjDyL66f1kXR/X6R1DZ9pnOrtJFJ+BobbgWPIMLUsSGE0saWv+pTkwqOCy3rixPjBK/StO9kvwONln1CHOK5nPMfYAHbYEM2+9pb9tSYM1q8bisNtNU6eTb0lxEkjdA1isRgPnSKbU1Axs6t4tHAHGbGAR6WOUOY57lrmvJxKHGSQOgduphWjRjhjASbSIlNuyQw9Gfcs80/Sl3qoZn5RYY8YCPMjtGyitOdQxPDN/JsIrPVs0UQicyupuwArVmlkpQRORBDjBImrkWaSDtc+Ae/iDAzAIXFOtJQwi7UrcE1NuGwWo4o6qrZQ4eCMGc1wMeD6eHnSR7ii27uRJgfZU1XFGJCVJOGvVsK31o5P1wOwrpB1SE2rqSbeFKg0GOxoIJIakhm88w2HetPsV7dALnYcTFNwUxnVjvy+KHSmDbZGZUEPKgxr0TuYiOM28/d/mrZpJd6s/7yJfqEQdp3nm4Efig3MO4LjSzzKPe4/dyVGwL77usxSjyajfuMie5xvFiMhGZy/pGuDQO9uFZevtXIh7bkAZHan00DTe1TlLUBCU0+8opxdUyZtBXS47Kl/PoALP+Ck5QEBHFJZGx9IY1vVDtm2wppcca/tBxCiYvJevvm1rLGMRtjf25NIIV1r5FYmMxsr+GBo5VULn+jMHWu9j+LMSqKUjktgTzAGrxxJmSH9LYRdLlEcxGI496fydsITWmrhVs//nxhqzN+WZfU2a17MY+5ExEnQrfDqQL7qp4XcmeKuXWm1PN9GonVzPN4aRM24gswwXsjm6bqTC8KW9/AHhjoZJSgmzhNoNPSSwdqZzj39NcQFmSESJvtgIZ7Dkw5ubA+dPNf2LP9ry/1SQ2rmy//42xTNDoYbI9Q2lt5whQf+ysZGzl0dVtJ/fYOViDuca7xRrG5gx3cV5SYKRalmNZB7Mmbl2b91D4pfOS3CZzgyR1gfMVE4VPO3gGApk3gRsFB8IbDNLE5EYxSzRdGRiObfb1RGOd+4EXEnp/JfDeseVeJYtboninb+LbwT73VbPNFjmHWE1Zc7Wn+Ug5l5uJsmAGnCwgfI5Ky8p5GbxSxl/5F60Wl8M23hiyEoTAdLRcqAF/kNVNeidUmiz2aWxRFyxF5M4LrHSevv6tOzm0dIsCzocKqUvOtq2FJ8C4Enhfem/gb0orm7oeGq1I0VcG7Mv2zj/iw6RV76TAzWMC5SiR4jCo5HChCGwVAlgdK8AYl/Vv2jFbp5WiA8OhJDgsGoJl6UDgDmNyDlMhAhoNA1Eb5OJVddIgsLUYmG6OoHq889MyXrrI4Pzot+RwXe4+B0ufleK/yuUYpsFP64pv47EYZE8HRw86v4l+6+Dx12055dNzlt/UlKuCT09yS/r8C+5uoO/mnvPKXOgx5P1DwvnZNR5c1/LXVhfreQGCL0GsnaolF3ryiE5z7NIkfsaeHZ9KQBpusEngKdcctafS49JhWdW3NffWf/O+nfWv7P+nfXvrH9n/Tvr31n/zvp31r+4UUBu4K8V+t13S42LrFsf22kLqQljLfYkkpX2FAJ2FeFBDRUarRs/JDhRMunihk2humsKDobzcjP6q5nvm8R8r0zzDlJhAAE2sYGWVOYububycO5Sx7mZ8s0Cn2sNVn+EgrcHjF/3XP1SxU/bpu7afXnLcZDEf73m+P3k9rDVc12fzror/LcrAtC7Tz9XFd32BQF2Pf/1uuOthX6/jvceCF6HlX+5IuB/j5XysT/OOvUtnRYQ+uq2he6Vwo6NIN0vBbZyLOmRsBOgvFawXTek+Ysbsb14Te6I6K3fxEJL4ysm/+t1CiI/fn1rAm+D/+u7oj9dt73txtfM/ZuM8uyGb2526r0+Iubce32pXm2omlZDGeRVZ2+mKRFliZuJCsTd/L9FrGUcf15iwWxgGxVWhdlJr1xizUM485HXqnrHHXL2OkNxRGpGZaGZscwSm4bDhdGqSPAADXyBgDJRiVjTLR3BCv50OnNFSjVCtSwyzHnaZSYr/tpCcDHEPmMM3EXvzjvfgKeBGeDTaSNk4RgA7+dEfgQC8ouKB2PkCKye8NGfp8ch1MA2nb9ahZ6rzKs5tm02uPzx0kOJhuGJR60zGd43sIPs4UhJG2pwAHqarh1WYZwUKBmqpgw6dcLRrer+s320S2969zB6069Fd9SWoHwJz+8fSDSu/cBodZ+5ePRAZZDP3Za518W1/zSye6G33Q+OO/4juQGYMIiauoAAtWZhkVOOpP7qMRVK7wBvQw4/cp9yfXx70pTa1G1n5mjXNb+B8oBFBq8YkbKoUtkyw/nr7W7n5b+UFhMqaYSxEjRrWonAO6FO4p2PkDeTq5rBUg5GE9yarUzZMeCFrJNKxYPFxwOlGQbB13NnNiduZCgS4bvUxpNdS9t81YkjL0fz4hy1HT+Uynqpg53JBxmF9mDqqRrb5d57RTPGGHuDXlpwlvl76e3Z/OEMIqk2jEvyta5LM/azIpJuKSNwTcFYF/XUEocex6H3SZE3ouGqRDibYiFL2DOpUpbQb+2usnjrbYVKm5xynMFfH+lzT4sPZYrscwtPrZBzawi2dpHiqDGkieDg9JDBQqDjiF530K4dq0QCiWuI9FAfCkeItkzlYVyfDOVeGzh2jlKLztc5nVt+UeuOOPCB6G1Aoxa5Nss8rnFGX2z4TtBM4J3Bcc6+n6BnrJx/QzMq0FWgS9GEXNjr7DC/E/MFDHIltCeg10MzdRGx/celK/ryblWMIKvQ9gtWyVL73HHBg4U3TxbDcsWBrUHv05/7mVS7pOmNBlt9rBNSz0nSJgcKRheO5SR0VjjRLo6PNRBFciaL2sgWqEta7b+EHxUgpbblCUhr1sZUb3P1hvtxcLeJDvPEhJHe4rhzSidxxqodP8PEbvSzgvPdeZRk52P3KsUjcDWsgwz47eHMluhYBqzKmYHMwlc7Pz24mK5UFeqLYV6nd6Jtcpn2xJFg7esfzNshB/UI8cqJo+j910yQ4dT49emlv17mnT8+uE/G2F5LShMLTaUXRG7SrMtfTj8Y6gdhbs2QANLPU7yZ+ln4fUp9di7yW06JAMFzt2x9V67E520Xn8BszLhmkz4leL8vofi4umMMBs0dk1rfpuGd4/FhTvyG5whqtpJa6VNlfysn6gcpvw2N2zW1RO/BIU7p+EOz8LNAf+fZi1iVQJec4Ut+pJAcc0hZOHGsYWLG/5RRyYmkPkRxZYOdy714gygA7zi/IYkxRBtaKOX8fa/298rkE31t6RAM9JjvLGbxMsY9dKipe/iOINzbZHDmpvYHz1Imnk5PS9IrfGRT1vx7i73ZzLaCEBJstP8MlzMFD1CpJJoINLK6PcYaI4LJCFANkWbi6gmxzyykpKN36lzWZKQAoOG5YPvMQUrlEFhqR9E4GsmORxizwYb2w3etVSsqnePSKfQifN54ncaOudD03iRoCyfPEnXPGREmjfpTg3h9IpycM/mGymrdPfnQ5oNg3FzynCHG1GteT94SqqOflE/rorXVZYwttdrByn5KA3IipbbJiRB4Dv7dvn1zbNYZkoho/3TcEm7JNEauudSWnDgm1xLO2H7jIo0YROydQz/XvW7yQ5QgOXKve/QhxvBfvbXsQFE3RyJWZrqSFBQDyH+XIBTe8yq0Oj+TE/b+zx3WSm8r9m1QW35lbdjxOxY9cjxniZZngerFUqWJ/s1G24931ZNzTdoe5/evBJp0onk1lpnsYSikOWpgx0yoYceiioMZGMIVLA3ZWInZ29OtgFStJNsvmv0MD+CciRzBHyfGYO6zwIsMxaleTCGZwzi4YSpoOsKOOs8NktbRgAC7XMWlYgqashFLSaFw4hZtDoWEz7h11kZrT6pIBEJMsuF3nAe61SKXOGx7JnZQO+HPAmI0wfcvqwGIIscjm/NLAzVelIwZcmU6i4lzjRFq+yxkemrzuJ5h8E8JJzlU6fjZAmkaRnJESUjUnpgWFuc6T2LDf7HLhEebO6eF+hwxlE9+EkMMHJcKsjf6cMxCf9aWs2ArbNRV33OE5dLS61MaOmjAvNWzE24JoabuVSRRz3S4dhKFEKMljzZAR3MT6rKmbjNoBhO03dQstQZvjmo4MVxp+B1E6UkN5vZBX0fDbtlEdN8MIqVIhxdxLFCalihLsRn2vi0++3WCr/psRoU64gtyjPZtYtnGZRCOXNlzMuMJWTcLryOebCIjj3jscmG/u3NimFLdKbOBmesNHy86EW+egwrkayRgoY0++VS5Nqrio5uAjoVGEpE1ZnAxPL7LqUTCE9RwcGy8yZn9XokW34Ocky4M0ouf/X2w+SDDLpNUCM0y93nP6OMvdiYbXGDWsEyoBk6kxRLx8w6bFm8FKZvYq1MP7DneZaWlLmgs/2fW4wGkwuZ7BxLHen+ouLiffru+l0V/t1B8PN0Ue/+fXMzyr5aoYuhtsXrdzTF518oHA//4eOWA/Kv9eKIH6HCgIrZMKrOlWZldJTGwkE0kLw76D+7li83MGuy2ast1EssYDSJhghprG3xaqIZ/n7nN9Q2YuywMbO4gpiZJJfypr5hG/1hzgLK7Sgy4sEVGapNy3Fu7SzO4uNstuoSAs1o6izsZAeEXfqbv9MktN/YNv/0CowAIbJPppW3xfxU+k3DAI2mx+uOtPQkouLM11y6KDkFbfOPcaBqHmMj9xeSyc6TX2B774gIqUbWkZRO08HI/vURA3R6sb/DO89hC5EmiBUpEsh+xoT4e0V2HObQ3Cz8sG4psbxxKu3vgcf3lnOHymtZbbcVPgp4lpOxsT4qXJmMWKgY9/zpSlgKoJ8ffHu8limIuHs+dHKGeb9MkNM258ejp9RiuocBh3iAE57z7tD5wtOysz2gJ1/ekK7RbRIee6GxTNi4lpV0DK1fWliM5LfZQb2QcnTLP7fOcAHmv9Ml6TJt9ib4e0fTCdu6MNRKFNyQrzBZy6IW8a12HJ2+1cxo5L6ExckTW/Vc93i7Tgj02lQwn8f5by5W8AhNX40AXX1JOQuDbKBJS64SaeGmb6itfwuvgysEDtz9Mo6KQavh0cZ8FKjRftrDTTecBhw8vB2qAQl8jl1KOVgn59zuKuC1TuyOnHYWpKVvQYTVdMYA5xafwt4eIQ4b1ZTX7iFQqih0IpLdtNrbWkpLbAB+6xsAfPSolgYzi421jV1PgFCKTTeGw0xCk+QyaL+LNWcSbSfALlOKOvyzR8jMQSoCKyU4augiyKHeDXS+E3ZYf6KQc/cOS/3Z7JuMgl5GePft05ijUDCNuNPS4L/D6t5W5TkVJIpfqrYEC9vZ9jDaZ2BwjoeDRoFe9WElfn1eOye3s5togl9YeuHvJtmj9045QqgSwX7wndLDfQ3xB7UJvN+T0vGVkvM6dgN0y8lEACHNE0ghH9cFhbjVCFO9CcWqMXkLBjDQt/rLeSyxXF8+L+5pkldmWxQuFO+pItdV1LzWiq2rzXJ5kxKQ7aPIPdfk7c/knkoQFWI75UYDWHfbswVYRHmj2FdCunrWg+8Qx8uaJ4IWZO5KK09wwBGMyUBkXSyC0sBbDN2HoIF+lChiHhAw051wra5GZ4H7RouiFXWT0IJvwDiK6BGGJRkw0Kq8yjhvauQTr7h42QowZBQsB4HZSH6hsfm7bnEDhqJCgO94YLtYYYANexInZMKA7r1bBJ018c70REy81bAqIOTcvntWSYuhQM8BZEfN//o7E6vOOJO0hmV+3ZmUVhlBVylSjAcUXwvO7Pa4mwP3ni0agkfuqPJAzJZL2GbRzhFNaOsp3FFpl5Bl7quX4FlyPcs5EITxepusDa9mLhbnhf/uIAfWE3/VyDYeLcRmTUP4qD5G4Qeox3MKxNNzSbVwvsx7CjCS5GSw1e4IDFw034og+UjuK88ZbX5OrMqoC3Hx3tEFJfFKbE+GbXrtjxnrnj+GYO7Hu8g+nr1GGXgeXw5e1N6i4E5J5CAiN0uamI+9cuJNtmevU8zvZHsLels+x56YAJwt7bgIGj6OW+OqWxFGuY2q32klsMsmJhSm0nqLMm+DmTdJ4D+REZMQEz8dqSiVvOJJjU2mPtb2/3/0w+O9RNlmwY7oRN2Z2joGQIBUTdcvuM4YQT8i9ciK+aWU6ZSp+ziSxI4QBXd5tb92uw935jrclhXL2UBiV+XTWKFHoOUzJy0AG9HMWvpA9WegUb0WVQO7fVa/AN4dkwUcFVBBzm5EneQXi03GReb/NvCaPH+zrT6giLQBcnqj6ORPELAl9AR4rGeUw79Ktk2ht/4IeP4Jp6+9T7t0Xr/TBkAyidcum2IMgYKXdcGO8EkT/mAvRERBdIopgjyOdVsq2fZf/aruotsG45wcjVffJUReTbtoDr7+iiCkfMOQTVGji8oXCkn0BZvYE8iZs2Az0GnOOsMOZY9P1g5aOl0sUYIp5XBCmZswiCo/CbQLRgjFTxPGaU5h6MRx8X9xMvejHW/vTx8ra8pzHoI6c17qVBeSDPWMz8/0hT6zeYSXT3R+SZW4OeMoETJMF5hQA9X2A+jbZWSqq3/WG3fBCFj4vt+jlvAmXvgZPk+pXaxC3h/q1P+wXzvZUtIaqsV4H/MK4MG6Y8b54LNmGzNHAqjGpqCdXOsE//Hi9bLhXWILd5czqUqozZ8KXulFLmXVL3hYksJ2+shQoHSwT+9tP1aR3MpsfOYxrUB49V3GaVrl692dnp5WBnigZL2a+2plGgk4N5WKf9mNtugJJdUWWA6rcBPBwGWwkI3T01lNalBr9jygcswlXvfwbZFk6y7yuTWapCseoeonYgL/gSuA56LbUw6pXb1x11m74fDBBoiHzaJcCqX57GGmowI1Uaavu/8qlt7btfqQlyj5h6YSsRiAjKzsWt5yGqwhrCx8qCdHhGTZ1bzlDBfmT/ep5mpWcVUcgN3VvyruO503K/cS9rmjH/A2DNMsMNW5+fkf4cTCJd9Fg2pIvKpxSE+KpM1ucCJ+eBAeQHHL6Ef1D9TYPJh85fZHZHxawQN0ttLu9HQJ2Vs85QUDXY6WZQxTWUNfv8+Un1IcbihqkI+GjqWuWP4LkeYrltBgKMOUd/WNQcEhp59O9KzEpY+tU6K/GrQn6X/8al4u1VtHrSD9cevtXKyYvPvyealyo2NdrKfIOKahXAjO8G26Ul/5QCb2V+fW1k+rvI0wQ3NwIxAWgX/8e7LNm83/4Q3zZNIIvv+jd37++sNJMaItwLPqpnTqCzcBxHHeVPj/1ShphZhu6eufZR2491Okc6ryVlhRnjj5VCHOCL54eifD/klDuZzcVYhEQOps9zuF/LHg40fdXyWI+7j8/HLE5XGDhcuN/AVBLAwQUAAIACAAPfD9Mss1wIU0AAABqAAAAGwAAAHVuaXZlcnNhbC91bml2ZXJzYWwucG5nLnhtbLOxr8jNUShLLSrOzM+zVTLUM1Cyt+PlsikoSi3LTC1XqACKAQUhQEmh0lbJxAjBLc9MKcmwVTI3MkeIZaRmpmeU2CqZmpjCBfWBRgIAUEsBAgAAFAACAAgADnw/TBUOrShkBAAABxEAAB0AAAAAAAAAAQAAAAAAAAAAAHVuaXZlcnNhbC9jb21tb25fbWVzc2FnZXMubG5nUEsBAgAAFAACAAgADnw/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TLd+K21kAQAA7wIAACkAAAAAAAAAAQAAAAAAjRgAAHVuaXZlcnNhbC9za2luX2N1c3RvbWl6YXRpb25fc2V0dGluZ3MueG1sUEsBAgAAFAACAAgAD3w/TIb2vWq0QwAAsHcAABcAAAAAAAAAAAAAAAAAOBoAAHVuaXZlcnNhbC91bml2ZXJzYWwucG5nUEsBAgAAFAACAAgAD3w/TLLNcCFNAAAAagAAABsAAAAAAAAAAQAAAAAAIV4AAHVuaXZlcnNhbC91bml2ZXJzYWwucG5nLnhtbFBLBQYAAAAACwALAEkDAACnXgAAAAA="/>
  <p:tag name="ISPRING_PRESENTATION_TITLE" val="Đi trong đường hẹp đầu đội túi cát 3-4t"/>
  <p:tag name="ISPRING_UUID" val="{EA20C8D5-EAF5-4168-91C6-DDC70CBB7C61}"/>
  <p:tag name="ISPRING_RESOURCE_FOLDER" val="D:\1, LỚP C3 (2018-2019)\1, TUYẾT C3\GIÁO ÁN ĐIỆN TỬ\Thể chất đi trong đường hẹp\Đi trong đường hẹp- tuyết\"/>
  <p:tag name="ISPRING_PRESENTATION_PATH" val="D:\1, LỚP C3 (2018-2019)\1, TUYẾT C3\GIÁO ÁN ĐIỆN TỬ\Thể chất đi trong đường hẹp\Đi trong đường hẹp- tuyết.pptx"/>
  <p:tag name="ISPRING_PROJECT_FOLDER_UPDATED" val="1"/>
  <p:tag name="ISPRING_RESOURCE_PATHS_HASH_PRESENTER" val="47f73a1928acb7a934b7334b8885bc3b118abb"/>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362</TotalTime>
  <Words>294</Words>
  <Application>Microsoft Office PowerPoint</Application>
  <PresentationFormat>On-screen Show (4:3)</PresentationFormat>
  <Paragraphs>65</Paragraphs>
  <Slides>14</Slides>
  <Notes>4</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Times New Roman</vt:lpstr>
      <vt:lpstr>Office Theme</vt:lpstr>
      <vt:lpstr>PowerPoint Presentation</vt:lpstr>
      <vt:lpstr>I: MỤC ĐÍCH – YÊU CẦU</vt:lpstr>
      <vt:lpstr>II: CHUẨN BỊ</vt:lpstr>
      <vt:lpstr>1.Ổn định tổ chức: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Đi trong đường hẹp đầu đội túi cát 3-4t</dc:title>
  <dc:creator>Welcome</dc:creator>
  <cp:lastModifiedBy>84345</cp:lastModifiedBy>
  <cp:revision>70</cp:revision>
  <dcterms:created xsi:type="dcterms:W3CDTF">2018-02-05T07:59:18Z</dcterms:created>
  <dcterms:modified xsi:type="dcterms:W3CDTF">2022-06-09T13:08:31Z</dcterms:modified>
</cp:coreProperties>
</file>