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96" r:id="rId3"/>
    <p:sldId id="297" r:id="rId4"/>
    <p:sldId id="298" r:id="rId5"/>
    <p:sldId id="286" r:id="rId6"/>
    <p:sldId id="307" r:id="rId7"/>
    <p:sldId id="308" r:id="rId8"/>
    <p:sldId id="313" r:id="rId9"/>
    <p:sldId id="314" r:id="rId10"/>
    <p:sldId id="315" r:id="rId11"/>
    <p:sldId id="300" r:id="rId12"/>
    <p:sldId id="312" r:id="rId13"/>
    <p:sldId id="299" r:id="rId14"/>
    <p:sldId id="310" r:id="rId15"/>
  </p:sldIdLst>
  <p:sldSz cx="9144000" cy="6858000" type="screen4x3"/>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5" autoAdjust="0"/>
    <p:restoredTop sz="94717" autoAdjust="0"/>
  </p:normalViewPr>
  <p:slideViewPr>
    <p:cSldViewPr>
      <p:cViewPr varScale="1">
        <p:scale>
          <a:sx n="93" d="100"/>
          <a:sy n="93" d="100"/>
        </p:scale>
        <p:origin x="1162"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37513A-2D61-4240-96F8-FE15D7DD6D73}" type="datetimeFigureOut">
              <a:rPr lang="en-US" smtClean="0"/>
              <a:pPr/>
              <a:t>6/9/2022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1D2BE4-1CAF-4CF8-BD00-822436A5B9E3}" type="slidenum">
              <a:rPr lang="en-US" smtClean="0"/>
              <a:pPr/>
              <a:t>‹#›</a:t>
            </a:fld>
            <a:endParaRPr lang="en-US"/>
          </a:p>
        </p:txBody>
      </p:sp>
    </p:spTree>
    <p:extLst>
      <p:ext uri="{BB962C8B-B14F-4D97-AF65-F5344CB8AC3E}">
        <p14:creationId xmlns:p14="http://schemas.microsoft.com/office/powerpoint/2010/main" val="2529717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61D2BE4-1CAF-4CF8-BD00-822436A5B9E3}" type="slidenum">
              <a:rPr lang="en-US" smtClean="0"/>
              <a:pPr/>
              <a:t>1</a:t>
            </a:fld>
            <a:endParaRPr lang="en-US"/>
          </a:p>
        </p:txBody>
      </p:sp>
    </p:spTree>
    <p:extLst>
      <p:ext uri="{BB962C8B-B14F-4D97-AF65-F5344CB8AC3E}">
        <p14:creationId xmlns:p14="http://schemas.microsoft.com/office/powerpoint/2010/main" val="600846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5</a:t>
            </a:fld>
            <a:endParaRPr lang="en-US"/>
          </a:p>
        </p:txBody>
      </p:sp>
    </p:spTree>
    <p:extLst>
      <p:ext uri="{BB962C8B-B14F-4D97-AF65-F5344CB8AC3E}">
        <p14:creationId xmlns:p14="http://schemas.microsoft.com/office/powerpoint/2010/main" val="88677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13</a:t>
            </a:fld>
            <a:endParaRPr lang="en-US"/>
          </a:p>
        </p:txBody>
      </p:sp>
    </p:spTree>
    <p:extLst>
      <p:ext uri="{BB962C8B-B14F-4D97-AF65-F5344CB8AC3E}">
        <p14:creationId xmlns:p14="http://schemas.microsoft.com/office/powerpoint/2010/main" val="4097492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14</a:t>
            </a:fld>
            <a:endParaRPr lang="en-US"/>
          </a:p>
        </p:txBody>
      </p:sp>
    </p:spTree>
    <p:extLst>
      <p:ext uri="{BB962C8B-B14F-4D97-AF65-F5344CB8AC3E}">
        <p14:creationId xmlns:p14="http://schemas.microsoft.com/office/powerpoint/2010/main" val="3808650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84EE935-FC85-4650-B6C1-DCC5D449311E}" type="slidenum">
              <a:rPr lang="en-US"/>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22F633-6741-48A4-8A17-53FD7F545838}"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22F633-6741-48A4-8A17-53FD7F545838}"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22F633-6741-48A4-8A17-53FD7F545838}" type="datetimeFigureOut">
              <a:rPr lang="en-US" smtClean="0"/>
              <a:pPr/>
              <a:t>6/9/2022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22F633-6741-48A4-8A17-53FD7F545838}" type="datetimeFigureOut">
              <a:rPr lang="en-US" smtClean="0"/>
              <a:pPr/>
              <a:t>6/9/2022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22F633-6741-48A4-8A17-53FD7F545838}" type="datetimeFigureOut">
              <a:rPr lang="en-US" smtClean="0"/>
              <a:pPr/>
              <a:t>6/9/2022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22F633-6741-48A4-8A17-53FD7F545838}" type="datetimeFigureOut">
              <a:rPr lang="en-US" smtClean="0"/>
              <a:pPr/>
              <a:t>6/9/2022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502359-CD84-4E09-B8A4-81F561B1C0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gif"/><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7.pn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7.png"/><Relationship Id="rId5" Type="http://schemas.openxmlformats.org/officeDocument/2006/relationships/image" Target="../media/image13.jpg"/><Relationship Id="rId4" Type="http://schemas.openxmlformats.org/officeDocument/2006/relationships/notesSlide" Target="../notesSlides/notesSl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5" name="Text Box 9"/>
          <p:cNvSpPr txBox="1">
            <a:spLocks noChangeArrowheads="1"/>
          </p:cNvSpPr>
          <p:nvPr/>
        </p:nvSpPr>
        <p:spPr bwMode="auto">
          <a:xfrm>
            <a:off x="304800" y="748843"/>
            <a:ext cx="8550275" cy="5570756"/>
          </a:xfrm>
          <a:prstGeom prst="rect">
            <a:avLst/>
          </a:prstGeom>
          <a:noFill/>
          <a:ln w="9525">
            <a:noFill/>
            <a:miter lim="800000"/>
            <a:headEnd/>
            <a:tailEnd/>
          </a:ln>
        </p:spPr>
        <p:txBody>
          <a:bodyPr anchor="ctr">
            <a:spAutoFit/>
          </a:bodyPr>
          <a:lstStyle/>
          <a:p>
            <a:pPr marL="457200" indent="-457200" algn="ctr"/>
            <a:endParaRPr lang="en-US" sz="4000" b="1" dirty="0" smtClean="0">
              <a:solidFill>
                <a:srgbClr val="0000FF"/>
              </a:solidFill>
              <a:latin typeface="Times New Roman" pitchFamily="18" charset="0"/>
            </a:endParaRPr>
          </a:p>
          <a:p>
            <a:pPr marL="457200" indent="-457200" algn="ctr"/>
            <a:endParaRPr lang="en-US" sz="4000" b="1" dirty="0">
              <a:solidFill>
                <a:srgbClr val="0000FF"/>
              </a:solidFill>
              <a:latin typeface="Times New Roman" pitchFamily="18" charset="0"/>
            </a:endParaRPr>
          </a:p>
          <a:p>
            <a:pPr marL="457200" indent="-457200" algn="ctr"/>
            <a:endParaRPr lang="en-US" sz="4000" b="1" dirty="0" smtClean="0">
              <a:solidFill>
                <a:srgbClr val="0000FF"/>
              </a:solidFill>
              <a:latin typeface="Times New Roman" pitchFamily="18" charset="0"/>
            </a:endParaRPr>
          </a:p>
          <a:p>
            <a:pPr marL="457200" indent="-457200" algn="ctr"/>
            <a:r>
              <a:rPr lang="en-US" sz="4000" b="1" dirty="0" smtClean="0">
                <a:solidFill>
                  <a:srgbClr val="0000FF"/>
                </a:solidFill>
                <a:latin typeface="Times New Roman" pitchFamily="18" charset="0"/>
              </a:rPr>
              <a:t>PHÁT TRIỂN THỂ CHẤT</a:t>
            </a:r>
          </a:p>
          <a:p>
            <a:pPr marL="457200" indent="-457200" algn="ctr"/>
            <a:endParaRPr lang="en-US" sz="4000" b="1" dirty="0" smtClean="0">
              <a:solidFill>
                <a:srgbClr val="0000FF"/>
              </a:solidFill>
              <a:latin typeface="Times New Roman" pitchFamily="18" charset="0"/>
            </a:endParaRPr>
          </a:p>
          <a:p>
            <a:pPr marL="457200" indent="-457200" algn="ctr"/>
            <a:r>
              <a:rPr lang="en-US" sz="3200" b="1" dirty="0" err="1" smtClean="0">
                <a:solidFill>
                  <a:srgbClr val="FF0000"/>
                </a:solidFill>
                <a:latin typeface="Times New Roman" pitchFamily="18" charset="0"/>
              </a:rPr>
              <a:t>Đề</a:t>
            </a:r>
            <a:r>
              <a:rPr lang="en-US" sz="3200" b="1" dirty="0" smtClean="0">
                <a:solidFill>
                  <a:srgbClr val="FF0000"/>
                </a:solidFill>
                <a:latin typeface="Times New Roman" pitchFamily="18" charset="0"/>
              </a:rPr>
              <a:t> </a:t>
            </a:r>
            <a:r>
              <a:rPr lang="en-US" sz="3200" b="1" dirty="0" err="1" smtClean="0">
                <a:solidFill>
                  <a:srgbClr val="FF0000"/>
                </a:solidFill>
                <a:latin typeface="Times New Roman" pitchFamily="18" charset="0"/>
              </a:rPr>
              <a:t>tài</a:t>
            </a:r>
            <a:r>
              <a:rPr lang="en-US" sz="3200" b="1" dirty="0" smtClean="0">
                <a:solidFill>
                  <a:srgbClr val="FF0000"/>
                </a:solidFill>
                <a:latin typeface="Times New Roman" pitchFamily="18" charset="0"/>
              </a:rPr>
              <a:t>: </a:t>
            </a:r>
            <a:r>
              <a:rPr lang="vi-VN" sz="3200" b="1" dirty="0" smtClean="0">
                <a:solidFill>
                  <a:srgbClr val="FF0000"/>
                </a:solidFill>
                <a:latin typeface="Times New Roman" pitchFamily="18" charset="0"/>
              </a:rPr>
              <a:t>Bò chui qua ống dài</a:t>
            </a:r>
          </a:p>
          <a:p>
            <a:pPr marL="457200" indent="-457200" algn="ctr"/>
            <a:r>
              <a:rPr lang="en-US" sz="2400" b="1" dirty="0" smtClean="0">
                <a:solidFill>
                  <a:srgbClr val="FF0000"/>
                </a:solidFill>
                <a:latin typeface="Times New Roman" pitchFamily="18" charset="0"/>
                <a:cs typeface="Times New Roman" pitchFamily="18" charset="0"/>
              </a:rPr>
              <a:t>TCVĐ</a:t>
            </a:r>
            <a:r>
              <a:rPr lang="en-US" sz="2800" b="1" dirty="0" smtClean="0">
                <a:solidFill>
                  <a:srgbClr val="FF0000"/>
                </a:solidFill>
                <a:latin typeface="Times New Roman" pitchFamily="18" charset="0"/>
                <a:cs typeface="Times New Roman" pitchFamily="18" charset="0"/>
              </a:rPr>
              <a:t>: </a:t>
            </a:r>
            <a:r>
              <a:rPr lang="vi-VN" sz="2800" b="1" dirty="0" smtClean="0">
                <a:solidFill>
                  <a:srgbClr val="FF0000"/>
                </a:solidFill>
                <a:latin typeface="Times New Roman" pitchFamily="18" charset="0"/>
                <a:cs typeface="Times New Roman" pitchFamily="18" charset="0"/>
              </a:rPr>
              <a:t>Hãy chọn đúng</a:t>
            </a:r>
          </a:p>
          <a:p>
            <a:pPr marL="457200" indent="-457200" algn="ctr"/>
            <a:endParaRPr lang="en-US" sz="2800" b="1" dirty="0" smtClean="0"/>
          </a:p>
          <a:p>
            <a:pPr marL="457200" indent="-457200" algn="ctr"/>
            <a:r>
              <a:rPr lang="vi-VN" sz="2800" b="1" dirty="0"/>
              <a:t> </a:t>
            </a:r>
          </a:p>
          <a:p>
            <a:pPr marL="457200" indent="-457200" algn="ctr"/>
            <a:endParaRPr lang="en-US" sz="4000" b="1" dirty="0">
              <a:solidFill>
                <a:srgbClr val="0000FF"/>
              </a:solidFill>
              <a:latin typeface="Times New Roman" pitchFamily="18" charset="0"/>
            </a:endParaRPr>
          </a:p>
        </p:txBody>
      </p:sp>
      <p:sp>
        <p:nvSpPr>
          <p:cNvPr id="6" name="Text Box 9"/>
          <p:cNvSpPr txBox="1">
            <a:spLocks noChangeArrowheads="1"/>
          </p:cNvSpPr>
          <p:nvPr/>
        </p:nvSpPr>
        <p:spPr bwMode="auto">
          <a:xfrm>
            <a:off x="1524000" y="4743271"/>
            <a:ext cx="6172200" cy="1200329"/>
          </a:xfrm>
          <a:prstGeom prst="rect">
            <a:avLst/>
          </a:prstGeom>
          <a:noFill/>
          <a:ln w="9525">
            <a:noFill/>
            <a:miter lim="800000"/>
            <a:headEnd/>
            <a:tailEnd/>
          </a:ln>
        </p:spPr>
        <p:txBody>
          <a:bodyPr>
            <a:spAutoFit/>
          </a:bodyPr>
          <a:lstStyle/>
          <a:p>
            <a:pPr marL="457200" indent="-457200" algn="ctr"/>
            <a:r>
              <a:rPr lang="en-US" sz="2400" dirty="0" err="1" smtClean="0">
                <a:solidFill>
                  <a:srgbClr val="C00000"/>
                </a:solidFill>
                <a:latin typeface="Times New Roman" pitchFamily="18" charset="0"/>
              </a:rPr>
              <a:t>Lứa</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tuổi</a:t>
            </a:r>
            <a:r>
              <a:rPr lang="en-US" sz="2400" dirty="0" smtClean="0">
                <a:solidFill>
                  <a:srgbClr val="C00000"/>
                </a:solidFill>
                <a:latin typeface="Times New Roman" pitchFamily="18" charset="0"/>
              </a:rPr>
              <a:t>: </a:t>
            </a:r>
            <a:r>
              <a:rPr lang="en-US" sz="2400" dirty="0" smtClean="0">
                <a:solidFill>
                  <a:srgbClr val="C00000"/>
                </a:solidFill>
                <a:latin typeface="Times New Roman" pitchFamily="18" charset="0"/>
              </a:rPr>
              <a:t>5 </a:t>
            </a:r>
            <a:r>
              <a:rPr lang="en-US" sz="2400" dirty="0" smtClean="0">
                <a:solidFill>
                  <a:srgbClr val="C00000"/>
                </a:solidFill>
                <a:latin typeface="Times New Roman" pitchFamily="18" charset="0"/>
              </a:rPr>
              <a:t>- </a:t>
            </a:r>
            <a:r>
              <a:rPr lang="en-US" sz="2400" dirty="0" smtClean="0">
                <a:solidFill>
                  <a:srgbClr val="C00000"/>
                </a:solidFill>
                <a:latin typeface="Times New Roman" pitchFamily="18" charset="0"/>
              </a:rPr>
              <a:t>5 </a:t>
            </a:r>
            <a:r>
              <a:rPr lang="en-US" sz="2400" dirty="0" err="1" smtClean="0">
                <a:solidFill>
                  <a:srgbClr val="C00000"/>
                </a:solidFill>
                <a:latin typeface="Times New Roman" pitchFamily="18" charset="0"/>
              </a:rPr>
              <a:t>tuổi</a:t>
            </a:r>
            <a:endParaRPr lang="en-US" sz="2400" dirty="0" smtClean="0">
              <a:solidFill>
                <a:srgbClr val="C00000"/>
              </a:solidFill>
              <a:latin typeface="Times New Roman" pitchFamily="18" charset="0"/>
            </a:endParaRPr>
          </a:p>
          <a:p>
            <a:pPr marL="457200" indent="-457200" algn="ctr"/>
            <a:r>
              <a:rPr lang="en-US" sz="2400" dirty="0" err="1" smtClean="0">
                <a:solidFill>
                  <a:srgbClr val="C00000"/>
                </a:solidFill>
                <a:latin typeface="Times New Roman" pitchFamily="18" charset="0"/>
              </a:rPr>
              <a:t>Thời</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gian</a:t>
            </a:r>
            <a:r>
              <a:rPr lang="en-US" sz="2400" dirty="0" smtClean="0">
                <a:solidFill>
                  <a:srgbClr val="C00000"/>
                </a:solidFill>
                <a:latin typeface="Times New Roman" pitchFamily="18" charset="0"/>
              </a:rPr>
              <a:t>: </a:t>
            </a:r>
            <a:r>
              <a:rPr lang="en-US" sz="2400" dirty="0" smtClean="0">
                <a:solidFill>
                  <a:srgbClr val="C00000"/>
                </a:solidFill>
                <a:latin typeface="Times New Roman" pitchFamily="18" charset="0"/>
              </a:rPr>
              <a:t>25 </a:t>
            </a:r>
            <a:r>
              <a:rPr lang="en-US" sz="2400" dirty="0" smtClean="0">
                <a:solidFill>
                  <a:srgbClr val="C00000"/>
                </a:solidFill>
                <a:latin typeface="Times New Roman" pitchFamily="18" charset="0"/>
              </a:rPr>
              <a:t>- </a:t>
            </a:r>
            <a:r>
              <a:rPr lang="en-US" sz="2400" dirty="0" smtClean="0">
                <a:solidFill>
                  <a:srgbClr val="C00000"/>
                </a:solidFill>
                <a:latin typeface="Times New Roman" pitchFamily="18" charset="0"/>
              </a:rPr>
              <a:t>30 </a:t>
            </a:r>
            <a:r>
              <a:rPr lang="en-US" sz="2400" dirty="0" smtClean="0">
                <a:solidFill>
                  <a:srgbClr val="C00000"/>
                </a:solidFill>
                <a:latin typeface="Times New Roman" pitchFamily="18" charset="0"/>
              </a:rPr>
              <a:t>(</a:t>
            </a:r>
            <a:r>
              <a:rPr lang="en-US" sz="2400" dirty="0" err="1" smtClean="0">
                <a:solidFill>
                  <a:srgbClr val="C00000"/>
                </a:solidFill>
                <a:latin typeface="Times New Roman" pitchFamily="18" charset="0"/>
              </a:rPr>
              <a:t>phút</a:t>
            </a:r>
            <a:r>
              <a:rPr lang="en-US" sz="2400" dirty="0" smtClean="0">
                <a:solidFill>
                  <a:srgbClr val="C00000"/>
                </a:solidFill>
                <a:latin typeface="Times New Roman" pitchFamily="18" charset="0"/>
              </a:rPr>
              <a:t>)</a:t>
            </a:r>
          </a:p>
          <a:p>
            <a:pPr marL="457200" indent="-457200" algn="ctr"/>
            <a:r>
              <a:rPr lang="en-US" sz="2400" dirty="0" err="1" smtClean="0">
                <a:solidFill>
                  <a:srgbClr val="C00000"/>
                </a:solidFill>
                <a:latin typeface="Times New Roman" pitchFamily="18" charset="0"/>
              </a:rPr>
              <a:t>Giáo</a:t>
            </a:r>
            <a:r>
              <a:rPr lang="en-US" sz="2400" dirty="0" smtClean="0">
                <a:solidFill>
                  <a:srgbClr val="C00000"/>
                </a:solidFill>
                <a:latin typeface="Times New Roman" pitchFamily="18" charset="0"/>
              </a:rPr>
              <a:t> </a:t>
            </a:r>
            <a:r>
              <a:rPr lang="en-US" sz="2400" dirty="0" err="1">
                <a:solidFill>
                  <a:srgbClr val="C00000"/>
                </a:solidFill>
                <a:latin typeface="Times New Roman" pitchFamily="18" charset="0"/>
              </a:rPr>
              <a:t>viên</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Phạm</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Thị</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Hiền</a:t>
            </a:r>
            <a:endParaRPr lang="en-US" sz="2400" dirty="0">
              <a:solidFill>
                <a:srgbClr val="C00000"/>
              </a:solidFill>
              <a:latin typeface="Times New Roman" pitchFamily="18" charset="0"/>
            </a:endParaRPr>
          </a:p>
        </p:txBody>
      </p:sp>
      <p:sp>
        <p:nvSpPr>
          <p:cNvPr id="7" name="Rectangle 6"/>
          <p:cNvSpPr/>
          <p:nvPr/>
        </p:nvSpPr>
        <p:spPr>
          <a:xfrm>
            <a:off x="1295400" y="-228600"/>
            <a:ext cx="6324600" cy="1200329"/>
          </a:xfrm>
          <a:prstGeom prst="rect">
            <a:avLst/>
          </a:prstGeom>
        </p:spPr>
        <p:txBody>
          <a:bodyPr wrap="square">
            <a:spAutoFit/>
          </a:bodyPr>
          <a:lstStyle/>
          <a:p>
            <a:pPr algn="ctr">
              <a:spcBef>
                <a:spcPct val="50000"/>
              </a:spcBef>
            </a:pPr>
            <a:endParaRPr lang="en-US" b="1" dirty="0" smtClean="0">
              <a:solidFill>
                <a:srgbClr val="FF0000"/>
              </a:solidFill>
              <a:latin typeface="Times New Roman" pitchFamily="18" charset="0"/>
              <a:cs typeface="Times New Roman" pitchFamily="18" charset="0"/>
            </a:endParaRPr>
          </a:p>
          <a:p>
            <a:pPr algn="ctr">
              <a:spcBef>
                <a:spcPct val="50000"/>
              </a:spcBef>
            </a:pPr>
            <a:r>
              <a:rPr lang="en-US" b="1" dirty="0" smtClean="0">
                <a:solidFill>
                  <a:srgbClr val="FF0000"/>
                </a:solidFill>
                <a:latin typeface="Times New Roman" pitchFamily="18" charset="0"/>
                <a:cs typeface="Times New Roman" pitchFamily="18" charset="0"/>
              </a:rPr>
              <a:t>PHÒNG GIÁO DỤC VÀ ĐÀO TẠO QUẬN LONG BIÊN</a:t>
            </a:r>
          </a:p>
          <a:p>
            <a:pPr algn="ctr">
              <a:spcBef>
                <a:spcPct val="50000"/>
              </a:spcBef>
            </a:pPr>
            <a:r>
              <a:rPr lang="en-US" b="1" dirty="0" smtClean="0">
                <a:solidFill>
                  <a:srgbClr val="FF0000"/>
                </a:solidFill>
                <a:latin typeface="Times New Roman" pitchFamily="18" charset="0"/>
                <a:cs typeface="Times New Roman" pitchFamily="18" charset="0"/>
              </a:rPr>
              <a:t>TRƯỜNG MẦM NON GIA THƯỢNG</a:t>
            </a:r>
            <a:endParaRPr lang="en-US" b="1" dirty="0">
              <a:solidFill>
                <a:srgbClr val="FF0000"/>
              </a:solidFill>
              <a:latin typeface="Times New Roman" pitchFamily="18" charset="0"/>
              <a:cs typeface="Times New Roman" pitchFamily="18" charset="0"/>
            </a:endParaRPr>
          </a:p>
        </p:txBody>
      </p:sp>
      <p:pic>
        <p:nvPicPr>
          <p:cNvPr id="9" name="Picture 8" descr="LOGO MNGT.jpg"/>
          <p:cNvPicPr>
            <a:picLocks noChangeAspect="1"/>
          </p:cNvPicPr>
          <p:nvPr/>
        </p:nvPicPr>
        <p:blipFill>
          <a:blip r:embed="rId4" cstate="print">
            <a:clrChange>
              <a:clrFrom>
                <a:srgbClr val="FFFCF9"/>
              </a:clrFrom>
              <a:clrTo>
                <a:srgbClr val="FFFCF9">
                  <a:alpha val="0"/>
                </a:srgbClr>
              </a:clrTo>
            </a:clrChange>
          </a:blip>
          <a:stretch>
            <a:fillRect/>
          </a:stretch>
        </p:blipFill>
        <p:spPr>
          <a:xfrm>
            <a:off x="3733800" y="1066800"/>
            <a:ext cx="1436915" cy="1371600"/>
          </a:xfrm>
          <a:prstGeom prst="rect">
            <a:avLst/>
          </a:prstGeom>
        </p:spPr>
      </p:pic>
      <p:pic>
        <p:nvPicPr>
          <p:cNvPr id="10" name="Picture 4" descr="LINE1"/>
          <p:cNvPicPr>
            <a:picLocks noChangeAspect="1" noChangeArrowheads="1" noCrop="1"/>
          </p:cNvPicPr>
          <p:nvPr/>
        </p:nvPicPr>
        <p:blipFill>
          <a:blip r:embed="rId5"/>
          <a:srcRect/>
          <a:stretch>
            <a:fillRect/>
          </a:stretch>
        </p:blipFill>
        <p:spPr bwMode="auto">
          <a:xfrm rot="16200000">
            <a:off x="5626331" y="3289069"/>
            <a:ext cx="6654338" cy="228600"/>
          </a:xfrm>
          <a:prstGeom prst="rect">
            <a:avLst/>
          </a:prstGeom>
          <a:noFill/>
          <a:ln w="9525">
            <a:noFill/>
            <a:miter lim="800000"/>
            <a:headEnd/>
            <a:tailEnd/>
          </a:ln>
        </p:spPr>
      </p:pic>
      <p:pic>
        <p:nvPicPr>
          <p:cNvPr id="11" name="Picture 4" descr="LINE1"/>
          <p:cNvPicPr>
            <a:picLocks noChangeAspect="1" noChangeArrowheads="1" noCrop="1"/>
          </p:cNvPicPr>
          <p:nvPr/>
        </p:nvPicPr>
        <p:blipFill>
          <a:blip r:embed="rId5"/>
          <a:srcRect/>
          <a:stretch>
            <a:fillRect/>
          </a:stretch>
        </p:blipFill>
        <p:spPr bwMode="auto">
          <a:xfrm rot="16200000">
            <a:off x="-3136670" y="3289069"/>
            <a:ext cx="6654338" cy="228600"/>
          </a:xfrm>
          <a:prstGeom prst="rect">
            <a:avLst/>
          </a:prstGeom>
          <a:noFill/>
          <a:ln w="9525">
            <a:noFill/>
            <a:miter lim="800000"/>
            <a:headEnd/>
            <a:tailEnd/>
          </a:ln>
        </p:spPr>
      </p:pic>
      <p:sp>
        <p:nvSpPr>
          <p:cNvPr id="8" name="Text Box 9"/>
          <p:cNvSpPr txBox="1">
            <a:spLocks noChangeArrowheads="1"/>
          </p:cNvSpPr>
          <p:nvPr/>
        </p:nvSpPr>
        <p:spPr bwMode="auto">
          <a:xfrm>
            <a:off x="1447800" y="6171125"/>
            <a:ext cx="6172200" cy="461665"/>
          </a:xfrm>
          <a:prstGeom prst="rect">
            <a:avLst/>
          </a:prstGeom>
          <a:noFill/>
          <a:ln w="9525">
            <a:noFill/>
            <a:miter lim="800000"/>
            <a:headEnd/>
            <a:tailEnd/>
          </a:ln>
        </p:spPr>
        <p:txBody>
          <a:bodyPr>
            <a:spAutoFit/>
          </a:bodyPr>
          <a:lstStyle/>
          <a:p>
            <a:pPr marL="457200" indent="-457200" algn="ctr"/>
            <a:r>
              <a:rPr lang="en-US" sz="2400" dirty="0" err="1" smtClean="0">
                <a:solidFill>
                  <a:srgbClr val="002060"/>
                </a:solidFill>
                <a:latin typeface="Times New Roman" pitchFamily="18" charset="0"/>
              </a:rPr>
              <a:t>Năm</a:t>
            </a:r>
            <a:r>
              <a:rPr lang="en-US" sz="2400" dirty="0" smtClean="0">
                <a:solidFill>
                  <a:srgbClr val="002060"/>
                </a:solidFill>
                <a:latin typeface="Times New Roman" pitchFamily="18" charset="0"/>
              </a:rPr>
              <a:t> </a:t>
            </a:r>
            <a:r>
              <a:rPr lang="en-US" sz="2400" dirty="0" err="1" smtClean="0">
                <a:solidFill>
                  <a:srgbClr val="002060"/>
                </a:solidFill>
                <a:latin typeface="Times New Roman" pitchFamily="18" charset="0"/>
              </a:rPr>
              <a:t>học</a:t>
            </a:r>
            <a:r>
              <a:rPr lang="en-US" sz="2400" dirty="0" smtClean="0">
                <a:solidFill>
                  <a:srgbClr val="002060"/>
                </a:solidFill>
                <a:latin typeface="Times New Roman" pitchFamily="18" charset="0"/>
              </a:rPr>
              <a:t>: </a:t>
            </a:r>
            <a:r>
              <a:rPr lang="vi-VN" sz="2400" dirty="0" smtClean="0">
                <a:solidFill>
                  <a:srgbClr val="002060"/>
                </a:solidFill>
                <a:latin typeface="Times New Roman" pitchFamily="18" charset="0"/>
              </a:rPr>
              <a:t>2021</a:t>
            </a:r>
            <a:r>
              <a:rPr lang="en-US" sz="2400" dirty="0" smtClean="0">
                <a:solidFill>
                  <a:srgbClr val="002060"/>
                </a:solidFill>
                <a:latin typeface="Times New Roman" pitchFamily="18" charset="0"/>
              </a:rPr>
              <a:t> - </a:t>
            </a:r>
            <a:r>
              <a:rPr lang="vi-VN" sz="2400" dirty="0" smtClean="0">
                <a:solidFill>
                  <a:srgbClr val="002060"/>
                </a:solidFill>
                <a:latin typeface="Times New Roman" pitchFamily="18" charset="0"/>
              </a:rPr>
              <a:t>2022</a:t>
            </a:r>
            <a:endParaRPr lang="en-US" sz="2400" dirty="0">
              <a:solidFill>
                <a:srgbClr val="002060"/>
              </a:solidFill>
              <a:latin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1066800" y="3124200"/>
            <a:ext cx="6096000" cy="1077218"/>
          </a:xfrm>
          <a:prstGeom prst="rect">
            <a:avLst/>
          </a:prstGeom>
        </p:spPr>
        <p:txBody>
          <a:bodyPr wrap="square">
            <a:spAutoFit/>
          </a:bodyPr>
          <a:lstStyle/>
          <a:p>
            <a:pPr algn="ctr"/>
            <a:r>
              <a:rPr lang="vi-VN" sz="3200" b="1" dirty="0" smtClean="0">
                <a:solidFill>
                  <a:srgbClr val="0070C0"/>
                </a:solidFill>
                <a:latin typeface="Times New Roman" pitchFamily="18" charset="0"/>
                <a:cs typeface="Times New Roman" pitchFamily="18" charset="0"/>
              </a:rPr>
              <a:t>Cô cho lần lượt từng nhóm lên tập (Cô sửa sai cho trẻ)</a:t>
            </a:r>
            <a:endParaRPr lang="en-US" sz="3200" b="1" dirty="0">
              <a:solidFill>
                <a:srgbClr val="0070C0"/>
              </a:solidFill>
              <a:latin typeface="Times New Roman" pitchFamily="18" charset="0"/>
              <a:cs typeface="Times New Roman" pitchFamily="18" charset="0"/>
            </a:endParaRPr>
          </a:p>
        </p:txBody>
      </p:sp>
    </p:spTree>
  </p:cSld>
  <p:clrMapOvr>
    <a:masterClrMapping/>
  </p:clrMapOvr>
  <p:transition>
    <p:push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2"/>
          <a:srcRect t="8889"/>
          <a:stretch>
            <a:fillRect/>
          </a:stretch>
        </p:blipFill>
        <p:spPr>
          <a:xfrm>
            <a:off x="0" y="0"/>
            <a:ext cx="9144000" cy="6858000"/>
          </a:xfrm>
          <a:prstGeom prst="rect">
            <a:avLst/>
          </a:prstGeom>
        </p:spPr>
      </p:pic>
      <p:sp>
        <p:nvSpPr>
          <p:cNvPr id="47110" name="Text Box 6"/>
          <p:cNvSpPr txBox="1">
            <a:spLocks noChangeArrowheads="1"/>
          </p:cNvSpPr>
          <p:nvPr/>
        </p:nvSpPr>
        <p:spPr bwMode="auto">
          <a:xfrm>
            <a:off x="228600" y="547807"/>
            <a:ext cx="8305800" cy="1661993"/>
          </a:xfrm>
          <a:prstGeom prst="rect">
            <a:avLst/>
          </a:prstGeom>
          <a:noFill/>
          <a:ln w="9525">
            <a:noFill/>
            <a:miter lim="800000"/>
            <a:headEnd/>
            <a:tailEnd/>
          </a:ln>
        </p:spPr>
        <p:txBody>
          <a:bodyPr>
            <a:spAutoFit/>
          </a:bodyPr>
          <a:lstStyle/>
          <a:p>
            <a:pPr algn="ctr"/>
            <a:r>
              <a:rPr lang="en-US" sz="5400" dirty="0" smtClean="0">
                <a:solidFill>
                  <a:srgbClr val="9900CC"/>
                </a:solidFill>
                <a:latin typeface="Times New Roman" pitchFamily="18" charset="0"/>
                <a:cs typeface="Times New Roman" pitchFamily="18" charset="0"/>
              </a:rPr>
              <a:t>c. </a:t>
            </a:r>
            <a:r>
              <a:rPr lang="en-US" sz="5400" dirty="0" err="1" smtClean="0">
                <a:solidFill>
                  <a:srgbClr val="9900CC"/>
                </a:solidFill>
                <a:latin typeface="Times New Roman" pitchFamily="18" charset="0"/>
                <a:cs typeface="Times New Roman" pitchFamily="18" charset="0"/>
              </a:rPr>
              <a:t>Trò</a:t>
            </a:r>
            <a:r>
              <a:rPr lang="en-US" sz="5400" dirty="0" smtClean="0">
                <a:solidFill>
                  <a:srgbClr val="9900CC"/>
                </a:solidFill>
                <a:latin typeface="Times New Roman" pitchFamily="18" charset="0"/>
                <a:cs typeface="Times New Roman" pitchFamily="18" charset="0"/>
              </a:rPr>
              <a:t> </a:t>
            </a:r>
            <a:r>
              <a:rPr lang="en-US" sz="5400" dirty="0" err="1" smtClean="0">
                <a:solidFill>
                  <a:srgbClr val="9900CC"/>
                </a:solidFill>
                <a:latin typeface="Times New Roman" pitchFamily="18" charset="0"/>
                <a:cs typeface="Times New Roman" pitchFamily="18" charset="0"/>
              </a:rPr>
              <a:t>chơi</a:t>
            </a:r>
            <a:r>
              <a:rPr lang="en-US" sz="5400" dirty="0" smtClean="0">
                <a:solidFill>
                  <a:srgbClr val="9900CC"/>
                </a:solidFill>
                <a:latin typeface="Times New Roman" pitchFamily="18" charset="0"/>
                <a:cs typeface="Times New Roman" pitchFamily="18" charset="0"/>
              </a:rPr>
              <a:t> </a:t>
            </a:r>
            <a:r>
              <a:rPr lang="en-US" sz="5400" dirty="0" err="1" smtClean="0">
                <a:solidFill>
                  <a:srgbClr val="9900CC"/>
                </a:solidFill>
                <a:latin typeface="Times New Roman" pitchFamily="18" charset="0"/>
                <a:cs typeface="Times New Roman" pitchFamily="18" charset="0"/>
              </a:rPr>
              <a:t>vận</a:t>
            </a:r>
            <a:r>
              <a:rPr lang="en-US" sz="5400" dirty="0" smtClean="0">
                <a:solidFill>
                  <a:srgbClr val="9900CC"/>
                </a:solidFill>
                <a:latin typeface="Times New Roman" pitchFamily="18" charset="0"/>
                <a:cs typeface="Times New Roman" pitchFamily="18" charset="0"/>
              </a:rPr>
              <a:t> </a:t>
            </a:r>
            <a:r>
              <a:rPr lang="en-US" sz="5400" dirty="0" err="1" smtClean="0">
                <a:solidFill>
                  <a:srgbClr val="9900CC"/>
                </a:solidFill>
                <a:latin typeface="Times New Roman" pitchFamily="18" charset="0"/>
                <a:cs typeface="Times New Roman" pitchFamily="18" charset="0"/>
              </a:rPr>
              <a:t>động</a:t>
            </a:r>
            <a:r>
              <a:rPr lang="en-US" sz="5400" dirty="0" smtClean="0">
                <a:solidFill>
                  <a:srgbClr val="9900CC"/>
                </a:solidFill>
                <a:latin typeface="Times New Roman" pitchFamily="18" charset="0"/>
                <a:cs typeface="Times New Roman" pitchFamily="18" charset="0"/>
              </a:rPr>
              <a:t>: </a:t>
            </a:r>
          </a:p>
          <a:p>
            <a:pPr algn="ctr"/>
            <a:r>
              <a:rPr lang="en-US" sz="4800" i="1" dirty="0" smtClean="0">
                <a:solidFill>
                  <a:srgbClr val="9900CC"/>
                </a:solidFill>
                <a:latin typeface="Times New Roman" pitchFamily="18" charset="0"/>
                <a:cs typeface="Times New Roman" pitchFamily="18" charset="0"/>
              </a:rPr>
              <a:t>“</a:t>
            </a:r>
            <a:r>
              <a:rPr lang="en-US" sz="4800" i="1" dirty="0" err="1" smtClean="0">
                <a:solidFill>
                  <a:srgbClr val="9900CC"/>
                </a:solidFill>
                <a:latin typeface="Times New Roman" pitchFamily="18" charset="0"/>
                <a:cs typeface="Times New Roman" pitchFamily="18" charset="0"/>
              </a:rPr>
              <a:t>Hãy</a:t>
            </a:r>
            <a:r>
              <a:rPr lang="en-US" sz="4800" i="1" dirty="0" smtClean="0">
                <a:solidFill>
                  <a:srgbClr val="9900CC"/>
                </a:solidFill>
                <a:latin typeface="Times New Roman" pitchFamily="18" charset="0"/>
                <a:cs typeface="Times New Roman" pitchFamily="18" charset="0"/>
              </a:rPr>
              <a:t> </a:t>
            </a:r>
            <a:r>
              <a:rPr lang="en-US" sz="4800" i="1" dirty="0" err="1" smtClean="0">
                <a:solidFill>
                  <a:srgbClr val="9900CC"/>
                </a:solidFill>
                <a:latin typeface="Times New Roman" pitchFamily="18" charset="0"/>
                <a:cs typeface="Times New Roman" pitchFamily="18" charset="0"/>
              </a:rPr>
              <a:t>chọn</a:t>
            </a:r>
            <a:r>
              <a:rPr lang="en-US" sz="4800" i="1" dirty="0" smtClean="0">
                <a:solidFill>
                  <a:srgbClr val="9900CC"/>
                </a:solidFill>
                <a:latin typeface="Times New Roman" pitchFamily="18" charset="0"/>
                <a:cs typeface="Times New Roman" pitchFamily="18" charset="0"/>
              </a:rPr>
              <a:t> </a:t>
            </a:r>
            <a:r>
              <a:rPr lang="en-US" sz="4800" i="1" dirty="0" err="1" smtClean="0">
                <a:solidFill>
                  <a:srgbClr val="9900CC"/>
                </a:solidFill>
                <a:latin typeface="Times New Roman" pitchFamily="18" charset="0"/>
                <a:cs typeface="Times New Roman" pitchFamily="18" charset="0"/>
              </a:rPr>
              <a:t>đúng</a:t>
            </a:r>
            <a:r>
              <a:rPr lang="en-US" sz="4800" i="1" dirty="0" smtClean="0">
                <a:solidFill>
                  <a:srgbClr val="9900CC"/>
                </a:solidFill>
                <a:latin typeface="Times New Roman" pitchFamily="18" charset="0"/>
                <a:cs typeface="Times New Roman" pitchFamily="18" charset="0"/>
              </a:rPr>
              <a:t>”</a:t>
            </a:r>
            <a:endParaRPr lang="en-US" sz="4800" i="1" dirty="0" smtClean="0">
              <a:solidFill>
                <a:srgbClr val="9900CC"/>
              </a:solidFill>
              <a:latin typeface="Times New Roman" pitchFamily="18" charset="0"/>
              <a:cs typeface="Times New Roman" pitchFamily="18" charset="0"/>
            </a:endParaRPr>
          </a:p>
        </p:txBody>
      </p:sp>
      <p:sp>
        <p:nvSpPr>
          <p:cNvPr id="4" name="Text Box 6"/>
          <p:cNvSpPr txBox="1">
            <a:spLocks noChangeArrowheads="1"/>
          </p:cNvSpPr>
          <p:nvPr/>
        </p:nvSpPr>
        <p:spPr bwMode="auto">
          <a:xfrm>
            <a:off x="609600" y="2413337"/>
            <a:ext cx="8305800" cy="2031325"/>
          </a:xfrm>
          <a:prstGeom prst="rect">
            <a:avLst/>
          </a:prstGeom>
          <a:noFill/>
          <a:ln w="9525">
            <a:noFill/>
            <a:miter lim="800000"/>
            <a:headEnd/>
            <a:tailEnd/>
          </a:ln>
        </p:spPr>
        <p:txBody>
          <a:bodyPr>
            <a:spAutoFit/>
          </a:bodyPr>
          <a:lstStyle/>
          <a:p>
            <a:r>
              <a:rPr lang="vi-VN" dirty="0"/>
              <a:t>+ CC: Chia làm 2 đội. Bạn đứng đầu hàng cầm bóng đưa thẳng ra trước. Khi có hiệu lệnh bạn đầu hàng chuyền bóng bằng hai tay về phía phải cho bạn đứng sau. Bạn đứng sau đón nhận bóng bằng hai tay chuyền tiếp cho bạn sau mình. Đến bạn cuối cùng cầm bóng chạy về đầu hàng chuyền bóng qua trái cho bạn sau mình như bên phải</a:t>
            </a:r>
          </a:p>
          <a:p>
            <a:r>
              <a:rPr lang="vi-VN" dirty="0"/>
              <a:t>+ LC: Nếu bên nào rơi bóng xuống đất là thua, bên nào lấy được nhanh hơn và nhiều bóng hơn là bên đó dành chiến thắng.</a:t>
            </a:r>
          </a:p>
        </p:txBody>
      </p:sp>
    </p:spTree>
  </p:cSld>
  <p:clrMapOvr>
    <a:masterClrMapping/>
  </p:clrMapOvr>
  <p:transition>
    <p:cover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819400" y="2819400"/>
            <a:ext cx="2651560" cy="923330"/>
          </a:xfrm>
          <a:prstGeom prst="rect">
            <a:avLst/>
          </a:prstGeom>
          <a:noFill/>
        </p:spPr>
        <p:txBody>
          <a:bodyPr wrap="none" rtlCol="0">
            <a:spAutoFit/>
          </a:bodyPr>
          <a:lstStyle/>
          <a:p>
            <a:r>
              <a:rPr lang="en-US" sz="5400" b="1" dirty="0" err="1" smtClean="0">
                <a:solidFill>
                  <a:srgbClr val="00B0F0"/>
                </a:solidFill>
                <a:latin typeface="Times New Roman" pitchFamily="18" charset="0"/>
                <a:cs typeface="Times New Roman" pitchFamily="18" charset="0"/>
              </a:rPr>
              <a:t>Trẻ</a:t>
            </a:r>
            <a:r>
              <a:rPr lang="en-US" sz="5400" b="1" dirty="0" smtClean="0">
                <a:solidFill>
                  <a:srgbClr val="00B0F0"/>
                </a:solidFill>
                <a:latin typeface="Times New Roman" pitchFamily="18" charset="0"/>
                <a:cs typeface="Times New Roman" pitchFamily="18" charset="0"/>
              </a:rPr>
              <a:t> </a:t>
            </a:r>
            <a:r>
              <a:rPr lang="en-US" sz="5400" b="1" dirty="0" err="1" smtClean="0">
                <a:solidFill>
                  <a:srgbClr val="00B0F0"/>
                </a:solidFill>
                <a:latin typeface="Times New Roman" pitchFamily="18" charset="0"/>
                <a:cs typeface="Times New Roman" pitchFamily="18" charset="0"/>
              </a:rPr>
              <a:t>chơi</a:t>
            </a:r>
            <a:endParaRPr lang="en-US" sz="5400" b="1" dirty="0">
              <a:solidFill>
                <a:srgbClr val="00B0F0"/>
              </a:solidFill>
              <a:latin typeface="Times New Roman" pitchFamily="18" charset="0"/>
              <a:cs typeface="Times New Roman" pitchFamily="18" charset="0"/>
            </a:endParaRPr>
          </a:p>
        </p:txBody>
      </p:sp>
      <p:pic>
        <p:nvPicPr>
          <p:cNvPr id="2" name="nhạc sôi độ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38600" y="4343400"/>
            <a:ext cx="609600" cy="6096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20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00" y="-152400"/>
            <a:ext cx="9144000" cy="6858000"/>
          </a:xfrm>
          <a:prstGeom prst="rect">
            <a:avLst/>
          </a:prstGeom>
        </p:spPr>
      </p:pic>
      <p:sp>
        <p:nvSpPr>
          <p:cNvPr id="128003" name="Text Box 3"/>
          <p:cNvSpPr txBox="1">
            <a:spLocks noChangeArrowheads="1"/>
          </p:cNvSpPr>
          <p:nvPr/>
        </p:nvSpPr>
        <p:spPr bwMode="auto">
          <a:xfrm>
            <a:off x="457200" y="2057400"/>
            <a:ext cx="8153400" cy="1200329"/>
          </a:xfrm>
          <a:prstGeom prst="rect">
            <a:avLst/>
          </a:prstGeom>
          <a:noFill/>
          <a:ln w="9525">
            <a:noFill/>
            <a:miter lim="800000"/>
            <a:headEnd/>
            <a:tailEnd/>
          </a:ln>
        </p:spPr>
        <p:txBody>
          <a:bodyPr>
            <a:spAutoFit/>
          </a:bodyPr>
          <a:lstStyle/>
          <a:p>
            <a:pPr marL="342900" indent="-342900" algn="ctr"/>
            <a:r>
              <a:rPr lang="en-US" sz="4400" b="1" u="sng" dirty="0" smtClean="0">
                <a:solidFill>
                  <a:srgbClr val="7030A0"/>
                </a:solidFill>
                <a:latin typeface="Times New Roman" pitchFamily="18" charset="0"/>
                <a:cs typeface="Times New Roman" pitchFamily="18" charset="0"/>
              </a:rPr>
              <a:t> 3: </a:t>
            </a:r>
            <a:r>
              <a:rPr lang="en-US" sz="4400" b="1" u="sng" dirty="0" err="1" smtClean="0">
                <a:solidFill>
                  <a:srgbClr val="7030A0"/>
                </a:solidFill>
                <a:latin typeface="Times New Roman" pitchFamily="18" charset="0"/>
                <a:cs typeface="Times New Roman" pitchFamily="18" charset="0"/>
              </a:rPr>
              <a:t>Hồi</a:t>
            </a:r>
            <a:r>
              <a:rPr lang="en-US" sz="4400" b="1" u="sng" dirty="0" smtClean="0">
                <a:solidFill>
                  <a:srgbClr val="7030A0"/>
                </a:solidFill>
                <a:latin typeface="Times New Roman" pitchFamily="18" charset="0"/>
                <a:cs typeface="Times New Roman" pitchFamily="18" charset="0"/>
              </a:rPr>
              <a:t> </a:t>
            </a:r>
            <a:r>
              <a:rPr lang="en-US" sz="4400" b="1" u="sng" dirty="0" err="1" smtClean="0">
                <a:solidFill>
                  <a:srgbClr val="7030A0"/>
                </a:solidFill>
                <a:latin typeface="Times New Roman" pitchFamily="18" charset="0"/>
                <a:cs typeface="Times New Roman" pitchFamily="18" charset="0"/>
              </a:rPr>
              <a:t>Tĩnh</a:t>
            </a:r>
            <a:endParaRPr lang="en-US" sz="4800" b="1" u="sng" dirty="0" smtClean="0">
              <a:solidFill>
                <a:srgbClr val="7030A0"/>
              </a:solidFill>
              <a:latin typeface="Times New Roman" pitchFamily="18" charset="0"/>
              <a:cs typeface="Times New Roman" pitchFamily="18" charset="0"/>
            </a:endParaRPr>
          </a:p>
          <a:p>
            <a:pPr marL="342900" indent="-342900" algn="ctr"/>
            <a:r>
              <a:rPr lang="en-US" sz="2800" dirty="0" err="1" smtClean="0">
                <a:solidFill>
                  <a:srgbClr val="7030A0"/>
                </a:solidFill>
                <a:latin typeface="Times New Roman" pitchFamily="18" charset="0"/>
                <a:cs typeface="Times New Roman" pitchFamily="18" charset="0"/>
              </a:rPr>
              <a:t>Cô</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và</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trẻ</a:t>
            </a:r>
            <a:r>
              <a:rPr lang="en-US" sz="2800" dirty="0" smtClean="0">
                <a:solidFill>
                  <a:srgbClr val="7030A0"/>
                </a:solidFill>
                <a:latin typeface="Times New Roman" pitchFamily="18" charset="0"/>
                <a:cs typeface="Times New Roman" pitchFamily="18" charset="0"/>
              </a:rPr>
              <a:t> đi </a:t>
            </a:r>
            <a:r>
              <a:rPr lang="en-US" sz="2800" dirty="0" err="1" smtClean="0">
                <a:solidFill>
                  <a:srgbClr val="7030A0"/>
                </a:solidFill>
                <a:latin typeface="Times New Roman" pitchFamily="18" charset="0"/>
                <a:cs typeface="Times New Roman" pitchFamily="18" charset="0"/>
              </a:rPr>
              <a:t>lại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nhẹ</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nhàng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quanh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lớp</a:t>
            </a:r>
            <a:endParaRPr lang="en-US" sz="2800" dirty="0" smtClean="0">
              <a:solidFill>
                <a:srgbClr val="7030A0"/>
              </a:solidFill>
              <a:latin typeface="Times New Roman" pitchFamily="18" charset="0"/>
              <a:cs typeface="Times New Roman" pitchFamily="18" charset="0"/>
            </a:endParaRPr>
          </a:p>
        </p:txBody>
      </p:sp>
      <p:pic>
        <p:nvPicPr>
          <p:cNvPr id="2" name="trẻ th">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4146876"/>
            <a:ext cx="609600" cy="6096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87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Picture 2" descr="96097"/>
          <p:cNvPicPr>
            <a:picLocks noChangeAspect="1" noChangeArrowheads="1"/>
          </p:cNvPicPr>
          <p:nvPr/>
        </p:nvPicPr>
        <p:blipFill>
          <a:blip r:embed="rId3"/>
          <a:srcRect b="12195"/>
          <a:stretch>
            <a:fillRect/>
          </a:stretch>
        </p:blipFill>
        <p:spPr bwMode="auto">
          <a:xfrm>
            <a:off x="0" y="0"/>
            <a:ext cx="9144000" cy="6858000"/>
          </a:xfrm>
          <a:prstGeom prst="rect">
            <a:avLst/>
          </a:prstGeom>
          <a:noFill/>
          <a:ln w="9525">
            <a:noFill/>
            <a:miter lim="800000"/>
            <a:headEnd/>
            <a:tailEnd/>
          </a:ln>
        </p:spPr>
      </p:pic>
      <p:sp>
        <p:nvSpPr>
          <p:cNvPr id="8" name="WordArt 9"/>
          <p:cNvSpPr>
            <a:spLocks noChangeArrowheads="1" noChangeShapeType="1" noTextEdit="1"/>
          </p:cNvSpPr>
          <p:nvPr/>
        </p:nvSpPr>
        <p:spPr bwMode="auto">
          <a:xfrm>
            <a:off x="609600" y="2590800"/>
            <a:ext cx="7620000" cy="2133600"/>
          </a:xfrm>
          <a:prstGeom prst="rect">
            <a:avLst/>
          </a:prstGeom>
        </p:spPr>
        <p:txBody>
          <a:bodyPr wrap="none" fromWordArt="1">
            <a:prstTxWarp prst="textPlain">
              <a:avLst>
                <a:gd name="adj" fmla="val 50000"/>
              </a:avLst>
            </a:prstTxWarp>
          </a:bodyPr>
          <a:lstStyle/>
          <a:p>
            <a:pPr algn="ctr"/>
            <a:r>
              <a:rPr lang="en-US" sz="2000" b="1" kern="10" dirty="0" smtClean="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rPr>
              <a:t>CHÚC CÁC CÔ MẠNH KHỎE</a:t>
            </a:r>
            <a:endParaRPr lang="en-US" sz="2000" b="1" kern="10" dirty="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endParaRPr>
          </a:p>
          <a:p>
            <a:pPr algn="ctr"/>
            <a:r>
              <a:rPr lang="en-US" sz="2000" b="1" kern="10" dirty="0" smtClean="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rPr>
              <a:t>CHÚC CÁC CHÁU CHĂM NGOAN</a:t>
            </a:r>
            <a:endParaRPr lang="en-US" sz="2000" b="1" kern="10" dirty="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endParaRPr>
          </a:p>
        </p:txBody>
      </p:sp>
      <p:sp>
        <p:nvSpPr>
          <p:cNvPr id="10" name="WordArt 9"/>
          <p:cNvSpPr>
            <a:spLocks noChangeArrowheads="1" noChangeShapeType="1" noTextEdit="1"/>
          </p:cNvSpPr>
          <p:nvPr/>
        </p:nvSpPr>
        <p:spPr bwMode="auto">
          <a:xfrm>
            <a:off x="990600" y="609600"/>
            <a:ext cx="7086600" cy="1371600"/>
          </a:xfrm>
          <a:prstGeom prst="rect">
            <a:avLst/>
          </a:prstGeom>
        </p:spPr>
        <p:txBody>
          <a:bodyPr wrap="none" fromWordArt="1">
            <a:prstTxWarp prst="textPlain">
              <a:avLst>
                <a:gd name="adj" fmla="val 50731"/>
              </a:avLst>
            </a:prstTxWarp>
          </a:bodyPr>
          <a:lstStyle/>
          <a:p>
            <a:pPr algn="ctr"/>
            <a:r>
              <a:rPr lang="en-US" sz="2000" b="1" kern="10" dirty="0" smtClean="0">
                <a:ln w="12700">
                  <a:solidFill>
                    <a:srgbClr val="FF0066"/>
                  </a:solidFill>
                  <a:round/>
                  <a:headEnd/>
                  <a:tailEnd/>
                </a:ln>
                <a:solidFill>
                  <a:srgbClr val="FF0000"/>
                </a:solidFill>
                <a:effectLst>
                  <a:outerShdw dist="63500" dir="19387806" algn="ctr" rotWithShape="0">
                    <a:schemeClr val="tx1">
                      <a:alpha val="79999"/>
                    </a:schemeClr>
                  </a:outerShdw>
                </a:effectLst>
                <a:latin typeface="Times New Roman" pitchFamily="18" charset="0"/>
                <a:cs typeface="Times New Roman" pitchFamily="18" charset="0"/>
              </a:rPr>
              <a:t>GIỜ HỌC KẾT THÚC RỒI</a:t>
            </a:r>
            <a:endParaRPr lang="en-US" sz="2000" b="1" kern="10" dirty="0">
              <a:ln w="12700">
                <a:solidFill>
                  <a:srgbClr val="FF0066"/>
                </a:solidFill>
                <a:round/>
                <a:headEnd/>
                <a:tailEnd/>
              </a:ln>
              <a:solidFill>
                <a:srgbClr val="FF0000"/>
              </a:solidFill>
              <a:effectLst>
                <a:outerShdw dist="63500" dir="19387806" algn="ctr" rotWithShape="0">
                  <a:schemeClr val="tx1">
                    <a:alpha val="79999"/>
                  </a:scheme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20367446"/>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ình-nền-kinh-tế-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914400" y="609600"/>
            <a:ext cx="8229600" cy="1143000"/>
          </a:xfrm>
        </p:spPr>
        <p:txBody>
          <a:bodyPr>
            <a:normAutofit/>
          </a:bodyPr>
          <a:lstStyle/>
          <a:p>
            <a:r>
              <a:rPr lang="vi-VN" sz="3200" b="1" dirty="0" smtClean="0">
                <a:solidFill>
                  <a:srgbClr val="CC00CC"/>
                </a:solidFill>
              </a:rPr>
              <a:t>I: MỤC ĐÍCH – YÊU CẦU</a:t>
            </a:r>
            <a:endParaRPr lang="en-US" sz="3200" b="1" dirty="0">
              <a:solidFill>
                <a:srgbClr val="CC00CC"/>
              </a:solidFill>
            </a:endParaRPr>
          </a:p>
        </p:txBody>
      </p:sp>
      <p:sp>
        <p:nvSpPr>
          <p:cNvPr id="3" name="Content Placeholder 2"/>
          <p:cNvSpPr>
            <a:spLocks noGrp="1"/>
          </p:cNvSpPr>
          <p:nvPr>
            <p:ph idx="1"/>
          </p:nvPr>
        </p:nvSpPr>
        <p:spPr>
          <a:xfrm>
            <a:off x="609600" y="2286000"/>
            <a:ext cx="8686800" cy="685800"/>
          </a:xfrm>
        </p:spPr>
        <p:txBody>
          <a:bodyPr>
            <a:noAutofit/>
          </a:bodyPr>
          <a:lstStyle/>
          <a:p>
            <a:pPr marL="0" indent="0">
              <a:buNone/>
            </a:pPr>
            <a:r>
              <a:rPr lang="vi-VN" sz="2400" b="1" dirty="0" smtClean="0">
                <a:latin typeface="+mj-lt"/>
              </a:rPr>
              <a:t>1. </a:t>
            </a:r>
            <a:r>
              <a:rPr lang="vi-VN" sz="2400" b="1" dirty="0">
                <a:latin typeface="+mj-lt"/>
              </a:rPr>
              <a:t>Kiến thức:</a:t>
            </a:r>
            <a:endParaRPr lang="vi-VN" sz="2400" dirty="0">
              <a:latin typeface="+mj-lt"/>
            </a:endParaRPr>
          </a:p>
          <a:p>
            <a:pPr marL="0" indent="0">
              <a:buNone/>
            </a:pPr>
            <a:r>
              <a:rPr lang="vi-VN" sz="2400" dirty="0">
                <a:latin typeface="+mj-lt"/>
              </a:rPr>
              <a:t>-Trẻ biết tên vận động</a:t>
            </a:r>
          </a:p>
          <a:p>
            <a:pPr marL="0" indent="0">
              <a:buNone/>
            </a:pPr>
            <a:r>
              <a:rPr lang="vi-VN" sz="2400" dirty="0">
                <a:latin typeface="+mj-lt"/>
              </a:rPr>
              <a:t>- Trẻ biết cách phối hợp bò chân nọ tay kia để bò chui qua ống dài</a:t>
            </a:r>
          </a:p>
          <a:p>
            <a:pPr marL="0" indent="0">
              <a:buNone/>
            </a:pPr>
            <a:r>
              <a:rPr lang="vi-VN" sz="2400" b="1" dirty="0" smtClean="0">
                <a:latin typeface="+mj-lt"/>
              </a:rPr>
              <a:t>2. </a:t>
            </a:r>
            <a:r>
              <a:rPr lang="vi-VN" sz="2400" b="1" dirty="0">
                <a:latin typeface="+mj-lt"/>
              </a:rPr>
              <a:t>Kỹ năng:</a:t>
            </a:r>
            <a:endParaRPr lang="vi-VN" sz="2400" dirty="0">
              <a:latin typeface="+mj-lt"/>
            </a:endParaRPr>
          </a:p>
          <a:p>
            <a:pPr marL="0" indent="0">
              <a:buNone/>
            </a:pPr>
            <a:r>
              <a:rPr lang="vi-VN" sz="2400" dirty="0">
                <a:latin typeface="+mj-lt"/>
              </a:rPr>
              <a:t>- Rèn sự khéo léo, nhanh nhẹn phối hợp nhịp nhàng của tay và chân</a:t>
            </a:r>
          </a:p>
          <a:p>
            <a:pPr marL="0" indent="0">
              <a:buNone/>
            </a:pPr>
            <a:r>
              <a:rPr lang="vi-VN" sz="2400" dirty="0">
                <a:latin typeface="+mj-lt"/>
              </a:rPr>
              <a:t>- Kỹ năng quan sát, thực hành</a:t>
            </a:r>
          </a:p>
          <a:p>
            <a:pPr marL="0" indent="0">
              <a:buNone/>
            </a:pPr>
            <a:r>
              <a:rPr lang="vi-VN" sz="2400" b="1" dirty="0" smtClean="0">
                <a:latin typeface="+mj-lt"/>
              </a:rPr>
              <a:t>3. </a:t>
            </a:r>
            <a:r>
              <a:rPr lang="vi-VN" sz="2400" b="1" dirty="0">
                <a:latin typeface="+mj-lt"/>
              </a:rPr>
              <a:t>Thái độ:</a:t>
            </a:r>
            <a:endParaRPr lang="vi-VN" sz="2400" dirty="0">
              <a:latin typeface="+mj-lt"/>
            </a:endParaRPr>
          </a:p>
          <a:p>
            <a:pPr marL="0" indent="0">
              <a:buNone/>
            </a:pPr>
            <a:r>
              <a:rPr lang="vi-VN" sz="2400" dirty="0">
                <a:latin typeface="+mj-lt"/>
              </a:rPr>
              <a:t>- Trẻ hứng thú, thích tham gia hoạt động</a:t>
            </a:r>
          </a:p>
          <a:p>
            <a:pPr marL="0" indent="0">
              <a:buNone/>
            </a:pPr>
            <a:r>
              <a:rPr lang="vi-VN" sz="2400" dirty="0">
                <a:latin typeface="+mj-lt"/>
              </a:rPr>
              <a:t>- Rèn luyện ý thức kỉ luật</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edge">
                                      <p:cBhvr>
                                        <p:cTn id="18" dur="2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edge">
                                      <p:cBhvr>
                                        <p:cTn id="23" dur="2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edge">
                                      <p:cBhvr>
                                        <p:cTn id="28" dur="20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wedge">
                                      <p:cBhvr>
                                        <p:cTn id="33" dur="20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wedge">
                                      <p:cBhvr>
                                        <p:cTn id="38" dur="20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wedge">
                                      <p:cBhvr>
                                        <p:cTn id="43" dur="2000"/>
                                        <p:tgtEl>
                                          <p:spTgt spid="3">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grpId="0"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wedge">
                                      <p:cBhvr>
                                        <p:cTn id="48" dur="2000"/>
                                        <p:tgtEl>
                                          <p:spTgt spid="3">
                                            <p:txEl>
                                              <p:pRg st="6"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grpId="0" nodeType="click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Effect transition="in" filter="wedge">
                                      <p:cBhvr>
                                        <p:cTn id="53" dur="2000"/>
                                        <p:tgtEl>
                                          <p:spTgt spid="3">
                                            <p:txEl>
                                              <p:pRg st="7" end="7"/>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3">
                                            <p:txEl>
                                              <p:pRg st="8" end="8"/>
                                            </p:txEl>
                                          </p:spTgt>
                                        </p:tgtEl>
                                        <p:attrNameLst>
                                          <p:attrName>style.visibility</p:attrName>
                                        </p:attrNameLst>
                                      </p:cBhvr>
                                      <p:to>
                                        <p:strVal val="visible"/>
                                      </p:to>
                                    </p:set>
                                    <p:animEffect transition="in" filter="wedge">
                                      <p:cBhvr>
                                        <p:cTn id="58"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inh-nen-powerpoint-mau-trang-dep-don-gian-456x34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57200" y="533400"/>
            <a:ext cx="8229600" cy="1143000"/>
          </a:xfrm>
        </p:spPr>
        <p:txBody>
          <a:bodyPr>
            <a:normAutofit/>
          </a:bodyPr>
          <a:lstStyle/>
          <a:p>
            <a:r>
              <a:rPr lang="vi-VN" sz="3200" b="1" dirty="0" smtClean="0">
                <a:solidFill>
                  <a:srgbClr val="CC00CC"/>
                </a:solidFill>
              </a:rPr>
              <a:t>II: C</a:t>
            </a:r>
            <a:r>
              <a:rPr lang="en-US" sz="3200" b="1" dirty="0" smtClean="0">
                <a:solidFill>
                  <a:srgbClr val="CC00CC"/>
                </a:solidFill>
                <a:latin typeface="Times New Roman" pitchFamily="18" charset="0"/>
                <a:cs typeface="Times New Roman" pitchFamily="18" charset="0"/>
              </a:rPr>
              <a:t>HUẨN BỊ</a:t>
            </a:r>
            <a:endParaRPr lang="en-US" sz="3200" b="1" dirty="0">
              <a:solidFill>
                <a:srgbClr val="CC00CC"/>
              </a:solidFill>
              <a:latin typeface="Times New Roman" pitchFamily="18" charset="0"/>
              <a:cs typeface="Times New Roman" pitchFamily="18" charset="0"/>
            </a:endParaRPr>
          </a:p>
        </p:txBody>
      </p:sp>
      <p:sp>
        <p:nvSpPr>
          <p:cNvPr id="3" name="Content Placeholder 2"/>
          <p:cNvSpPr>
            <a:spLocks noGrp="1"/>
          </p:cNvSpPr>
          <p:nvPr>
            <p:ph idx="1"/>
          </p:nvPr>
        </p:nvSpPr>
        <p:spPr>
          <a:xfrm>
            <a:off x="1828800" y="2438400"/>
            <a:ext cx="6553200" cy="1828800"/>
          </a:xfrm>
        </p:spPr>
        <p:txBody>
          <a:bodyPr>
            <a:noAutofit/>
          </a:bodyPr>
          <a:lstStyle/>
          <a:p>
            <a:pPr marL="0" indent="0">
              <a:buNone/>
            </a:pPr>
            <a:r>
              <a:rPr lang="vi-VN" b="1" dirty="0" smtClean="0"/>
              <a:t> 1.Đồ </a:t>
            </a:r>
            <a:r>
              <a:rPr lang="vi-VN" b="1" dirty="0"/>
              <a:t>dùng của cô:</a:t>
            </a:r>
            <a:endParaRPr lang="vi-VN" dirty="0"/>
          </a:p>
          <a:p>
            <a:pPr marL="0" indent="0">
              <a:buNone/>
            </a:pPr>
            <a:r>
              <a:rPr lang="vi-VN" dirty="0"/>
              <a:t>- Bảng tương tác, giáo án điện tử</a:t>
            </a:r>
          </a:p>
          <a:p>
            <a:pPr marL="0" indent="0">
              <a:buNone/>
            </a:pPr>
            <a:r>
              <a:rPr lang="vi-VN" dirty="0"/>
              <a:t>-Sắc xô, băng nhạc thể dục.</a:t>
            </a:r>
          </a:p>
          <a:p>
            <a:pPr marL="0" indent="0">
              <a:buNone/>
            </a:pPr>
            <a:r>
              <a:rPr lang="vi-VN" dirty="0"/>
              <a:t>- </a:t>
            </a:r>
            <a:r>
              <a:rPr lang="vi-VN" dirty="0"/>
              <a:t>Ố</a:t>
            </a:r>
            <a:r>
              <a:rPr lang="vi-VN" dirty="0" smtClean="0"/>
              <a:t>ng </a:t>
            </a:r>
            <a:r>
              <a:rPr lang="vi-VN" dirty="0"/>
              <a:t>dài</a:t>
            </a:r>
          </a:p>
          <a:p>
            <a:pPr marL="0" indent="0">
              <a:buNone/>
            </a:pPr>
            <a:r>
              <a:rPr lang="vi-VN" b="1" dirty="0" smtClean="0"/>
              <a:t> 2. Đồ </a:t>
            </a:r>
            <a:r>
              <a:rPr lang="vi-VN" b="1" dirty="0"/>
              <a:t>dùng của trẻ:</a:t>
            </a:r>
            <a:endParaRPr lang="vi-VN" dirty="0"/>
          </a:p>
          <a:p>
            <a:pPr marL="0" indent="0">
              <a:buNone/>
            </a:pPr>
            <a:r>
              <a:rPr lang="vi-VN" dirty="0" smtClean="0"/>
              <a:t>- </a:t>
            </a:r>
            <a:r>
              <a:rPr lang="vi-VN" dirty="0"/>
              <a:t>Trang phục gọn gàng</a:t>
            </a:r>
          </a:p>
          <a:p>
            <a:pPr marL="514350" indent="-514350">
              <a:buNone/>
            </a:pPr>
            <a:endParaRPr lang="vi-VN" sz="2000" dirty="0" smtClean="0">
              <a:solidFill>
                <a:srgbClr val="7030A0"/>
              </a:solidFill>
              <a:latin typeface="Times New Roman" pitchFamily="18" charset="0"/>
              <a:cs typeface="Times New Roman" pitchFamily="18" charset="0"/>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grpId="0"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1"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1_W-IH5fDhTKv_hMFzJtLNOw.jpeg"/>
          <p:cNvPicPr>
            <a:picLocks noChangeAspect="1"/>
          </p:cNvPicPr>
          <p:nvPr/>
        </p:nvPicPr>
        <p:blipFill>
          <a:blip r:embed="rId2"/>
          <a:stretch>
            <a:fillRect/>
          </a:stretch>
        </p:blipFill>
        <p:spPr>
          <a:xfrm>
            <a:off x="0" y="-57150"/>
            <a:ext cx="9144000" cy="6858000"/>
          </a:xfrm>
          <a:prstGeom prst="rect">
            <a:avLst/>
          </a:prstGeom>
        </p:spPr>
      </p:pic>
      <p:sp>
        <p:nvSpPr>
          <p:cNvPr id="2" name="Title 1"/>
          <p:cNvSpPr>
            <a:spLocks noGrp="1"/>
          </p:cNvSpPr>
          <p:nvPr>
            <p:ph type="title"/>
          </p:nvPr>
        </p:nvSpPr>
        <p:spPr>
          <a:xfrm>
            <a:off x="533400" y="1524000"/>
            <a:ext cx="8229600" cy="1782762"/>
          </a:xfrm>
        </p:spPr>
        <p:txBody>
          <a:bodyPr>
            <a:noAutofit/>
          </a:bodyPr>
          <a:lstStyle/>
          <a:p>
            <a:r>
              <a:rPr lang="en-US" b="1" dirty="0" smtClean="0">
                <a:solidFill>
                  <a:srgbClr val="FF0000"/>
                </a:solidFill>
                <a:latin typeface="Times New Roman" pitchFamily="18" charset="0"/>
                <a:cs typeface="Times New Roman" pitchFamily="18" charset="0"/>
              </a:rPr>
              <a:t>1.</a:t>
            </a:r>
            <a:r>
              <a:rPr lang="vi-VN" b="1" dirty="0" smtClean="0">
                <a:solidFill>
                  <a:srgbClr val="FF0000"/>
                </a:solidFill>
                <a:latin typeface="Times New Roman" pitchFamily="18" charset="0"/>
                <a:cs typeface="Times New Roman" pitchFamily="18" charset="0"/>
              </a:rPr>
              <a:t>Ổn định tổ chức: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819400"/>
            <a:ext cx="8153400" cy="990599"/>
          </a:xfrm>
        </p:spPr>
        <p:txBody>
          <a:bodyPr>
            <a:normAutofit/>
          </a:bodyPr>
          <a:lstStyle/>
          <a:p>
            <a:pPr algn="ctr">
              <a:buNone/>
            </a:pPr>
            <a:r>
              <a:rPr lang="vi-VN" b="1" dirty="0" smtClean="0">
                <a:latin typeface="+mj-lt"/>
              </a:rPr>
              <a:t>Trò chuyện về </a:t>
            </a:r>
            <a:r>
              <a:rPr lang="vi-VN" b="1" dirty="0" smtClean="0">
                <a:latin typeface="+mj-lt"/>
              </a:rPr>
              <a:t>thời tiết và dẫn dắt vào bài</a:t>
            </a:r>
            <a:endParaRPr lang="en-US" sz="4000" dirty="0">
              <a:solidFill>
                <a:srgbClr val="0070C0"/>
              </a:solidFill>
              <a:latin typeface="Times New Roman" pitchFamily="18" charset="0"/>
              <a:cs typeface="Times New Roman" pitchFamily="18" charset="0"/>
            </a:endParaRPr>
          </a:p>
        </p:txBody>
      </p:sp>
      <p:sp>
        <p:nvSpPr>
          <p:cNvPr id="5" name="Content Placeholder 2"/>
          <p:cNvSpPr txBox="1">
            <a:spLocks/>
          </p:cNvSpPr>
          <p:nvPr/>
        </p:nvSpPr>
        <p:spPr>
          <a:xfrm>
            <a:off x="457200" y="1905000"/>
            <a:ext cx="8153400" cy="9905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kumimoji="0" lang="vi-VN" sz="2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Char char="-"/>
              <a:tabLst/>
              <a:defRPr/>
            </a:pPr>
            <a:endParaRPr kumimoji="0" lang="en-US" sz="2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6" name="Content Placeholder 2"/>
          <p:cNvSpPr txBox="1">
            <a:spLocks/>
          </p:cNvSpPr>
          <p:nvPr/>
        </p:nvSpPr>
        <p:spPr>
          <a:xfrm>
            <a:off x="762000" y="1981200"/>
            <a:ext cx="8153400" cy="9905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vi-VN" sz="2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Char char="-"/>
              <a:tabLst/>
              <a:defRPr/>
            </a:pPr>
            <a:endParaRPr kumimoji="0" lang="en-US" sz="2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2" descr="18102012214149647"/>
          <p:cNvPicPr>
            <a:picLocks noChangeAspect="1" noChangeArrowheads="1"/>
          </p:cNvPicPr>
          <p:nvPr/>
        </p:nvPicPr>
        <p:blipFill>
          <a:blip r:embed="rId5"/>
          <a:srcRect b="4444"/>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762000" y="2667000"/>
            <a:ext cx="8382000" cy="1754326"/>
          </a:xfrm>
          <a:prstGeom prst="rect">
            <a:avLst/>
          </a:prstGeom>
        </p:spPr>
        <p:txBody>
          <a:bodyPr wrap="square">
            <a:spAutoFit/>
          </a:bodyPr>
          <a:lstStyle/>
          <a:p>
            <a:pPr marL="342900" indent="-342900" algn="ctr"/>
            <a:r>
              <a:rPr lang="en-US" sz="3600" b="1" dirty="0" smtClean="0">
                <a:solidFill>
                  <a:srgbClr val="FF00FF"/>
                </a:solidFill>
                <a:latin typeface="Times New Roman" pitchFamily="18" charset="0"/>
                <a:cs typeface="Times New Roman" pitchFamily="18" charset="0"/>
              </a:rPr>
              <a:t>2. </a:t>
            </a:r>
            <a:r>
              <a:rPr lang="en-US" sz="3600" b="1" dirty="0" err="1" smtClean="0">
                <a:solidFill>
                  <a:srgbClr val="FF00FF"/>
                </a:solidFill>
                <a:latin typeface="Times New Roman" pitchFamily="18" charset="0"/>
                <a:cs typeface="Times New Roman" pitchFamily="18" charset="0"/>
              </a:rPr>
              <a:t>Phương</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pháp</a:t>
            </a:r>
            <a:r>
              <a:rPr lang="en-US" sz="3600" b="1" dirty="0" smtClean="0">
                <a:solidFill>
                  <a:srgbClr val="FF00FF"/>
                </a:solidFill>
                <a:latin typeface="Times New Roman" pitchFamily="18" charset="0"/>
                <a:cs typeface="Times New Roman" pitchFamily="18" charset="0"/>
              </a:rPr>
              <a:t> , </a:t>
            </a:r>
            <a:r>
              <a:rPr lang="en-US" sz="3600" b="1" dirty="0" err="1" smtClean="0">
                <a:solidFill>
                  <a:srgbClr val="FF00FF"/>
                </a:solidFill>
                <a:latin typeface="Times New Roman" pitchFamily="18" charset="0"/>
                <a:cs typeface="Times New Roman" pitchFamily="18" charset="0"/>
              </a:rPr>
              <a:t>hình</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thức</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tổ</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chức</a:t>
            </a:r>
            <a:r>
              <a:rPr lang="en-US" sz="3600" b="1" dirty="0" smtClean="0">
                <a:solidFill>
                  <a:srgbClr val="FF00FF"/>
                </a:solidFill>
                <a:latin typeface="Times New Roman" pitchFamily="18" charset="0"/>
                <a:cs typeface="Times New Roman" pitchFamily="18" charset="0"/>
              </a:rPr>
              <a:t>:</a:t>
            </a:r>
          </a:p>
          <a:p>
            <a:pPr marL="342900" indent="-342900" algn="ctr"/>
            <a:endParaRPr lang="en-US" sz="3600" b="1" i="1" u="sng" dirty="0" smtClean="0">
              <a:solidFill>
                <a:srgbClr val="FF00FF"/>
              </a:solidFill>
              <a:latin typeface="Times New Roman" pitchFamily="18" charset="0"/>
              <a:cs typeface="Times New Roman" pitchFamily="18" charset="0"/>
            </a:endParaRPr>
          </a:p>
          <a:p>
            <a:pPr marL="342900" indent="-342900" algn="ctr"/>
            <a:r>
              <a:rPr lang="en-US" sz="3600" b="1" i="1" u="sng" dirty="0" smtClean="0">
                <a:solidFill>
                  <a:srgbClr val="FF00FF"/>
                </a:solidFill>
                <a:latin typeface="Times New Roman" pitchFamily="18" charset="0"/>
                <a:cs typeface="Times New Roman" pitchFamily="18" charset="0"/>
              </a:rPr>
              <a:t>* </a:t>
            </a:r>
            <a:r>
              <a:rPr lang="en-US" sz="3600" b="1" i="1" u="sng" dirty="0" err="1" smtClean="0">
                <a:solidFill>
                  <a:srgbClr val="FF00FF"/>
                </a:solidFill>
                <a:latin typeface="Times New Roman" pitchFamily="18" charset="0"/>
                <a:cs typeface="Times New Roman" pitchFamily="18" charset="0"/>
              </a:rPr>
              <a:t>Khởi</a:t>
            </a:r>
            <a:r>
              <a:rPr lang="en-US" sz="3600" b="1" i="1" u="sng" dirty="0" smtClean="0">
                <a:solidFill>
                  <a:srgbClr val="FF00FF"/>
                </a:solidFill>
                <a:latin typeface="Times New Roman" pitchFamily="18" charset="0"/>
                <a:cs typeface="Times New Roman" pitchFamily="18" charset="0"/>
              </a:rPr>
              <a:t> </a:t>
            </a:r>
            <a:r>
              <a:rPr lang="en-US" sz="3600" b="1" i="1" u="sng" dirty="0" err="1" smtClean="0">
                <a:solidFill>
                  <a:srgbClr val="FF00FF"/>
                </a:solidFill>
                <a:latin typeface="Times New Roman" pitchFamily="18" charset="0"/>
                <a:cs typeface="Times New Roman" pitchFamily="18" charset="0"/>
              </a:rPr>
              <a:t>động</a:t>
            </a:r>
            <a:endParaRPr lang="en-US" sz="3600" b="1" i="1" u="sng" dirty="0" smtClean="0">
              <a:solidFill>
                <a:srgbClr val="FF00FF"/>
              </a:solidFill>
              <a:latin typeface="Times New Roman" pitchFamily="18" charset="0"/>
              <a:cs typeface="Times New Roman" pitchFamily="18" charset="0"/>
            </a:endParaRPr>
          </a:p>
        </p:txBody>
      </p:sp>
      <p:pic>
        <p:nvPicPr>
          <p:cNvPr id="2" name="Đoàn-tàu-nhỏ-xíu-Nhạc-thiếu-nh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14600" y="5638800"/>
            <a:ext cx="381863" cy="381863"/>
          </a:xfrm>
          <a:prstGeom prst="rect">
            <a:avLst/>
          </a:prstGeom>
        </p:spPr>
      </p:pic>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29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4"/>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228600" y="1295400"/>
            <a:ext cx="8305800" cy="4585871"/>
          </a:xfrm>
          <a:prstGeom prst="rect">
            <a:avLst/>
          </a:prstGeom>
          <a:noFill/>
          <a:ln w="9525">
            <a:noFill/>
            <a:miter lim="800000"/>
            <a:headEnd/>
            <a:tailEnd/>
          </a:ln>
        </p:spPr>
        <p:txBody>
          <a:bodyPr>
            <a:spAutoFit/>
          </a:bodyPr>
          <a:lstStyle/>
          <a:p>
            <a:pPr algn="ctr"/>
            <a:endParaRPr lang="en-US" sz="4400" i="1" dirty="0" smtClean="0">
              <a:solidFill>
                <a:srgbClr val="FF0000"/>
              </a:solidFill>
              <a:latin typeface="Times New Roman" pitchFamily="18" charset="0"/>
              <a:cs typeface="Times New Roman" pitchFamily="18" charset="0"/>
            </a:endParaRPr>
          </a:p>
          <a:p>
            <a:pPr algn="ctr"/>
            <a:r>
              <a:rPr lang="en-US" sz="4400" b="1" u="sng" dirty="0" smtClean="0">
                <a:solidFill>
                  <a:srgbClr val="FF0000"/>
                </a:solidFill>
                <a:latin typeface="Times New Roman" pitchFamily="18" charset="0"/>
                <a:cs typeface="Times New Roman" pitchFamily="18" charset="0"/>
              </a:rPr>
              <a:t>* </a:t>
            </a:r>
            <a:r>
              <a:rPr lang="en-US" sz="4400" b="1" u="sng" dirty="0" err="1" smtClean="0">
                <a:solidFill>
                  <a:srgbClr val="FF0000"/>
                </a:solidFill>
                <a:latin typeface="Times New Roman" pitchFamily="18" charset="0"/>
                <a:cs typeface="Times New Roman" pitchFamily="18" charset="0"/>
              </a:rPr>
              <a:t>Trọng</a:t>
            </a:r>
            <a:r>
              <a:rPr lang="en-US" sz="4400" b="1" u="sng" dirty="0" smtClean="0">
                <a:solidFill>
                  <a:srgbClr val="FF0000"/>
                </a:solidFill>
                <a:latin typeface="Times New Roman" pitchFamily="18" charset="0"/>
                <a:cs typeface="Times New Roman" pitchFamily="18" charset="0"/>
              </a:rPr>
              <a:t> </a:t>
            </a:r>
            <a:r>
              <a:rPr lang="en-US" sz="4400" b="1" u="sng" dirty="0" err="1">
                <a:solidFill>
                  <a:srgbClr val="FF0000"/>
                </a:solidFill>
                <a:latin typeface="Times New Roman" pitchFamily="18" charset="0"/>
                <a:cs typeface="Times New Roman" pitchFamily="18" charset="0"/>
              </a:rPr>
              <a:t>động</a:t>
            </a:r>
            <a:endParaRPr lang="en-US" sz="4400" b="1" u="sng" dirty="0">
              <a:solidFill>
                <a:srgbClr val="FF0000"/>
              </a:solidFill>
              <a:latin typeface="Times New Roman" pitchFamily="18" charset="0"/>
              <a:cs typeface="Times New Roman" pitchFamily="18" charset="0"/>
            </a:endParaRPr>
          </a:p>
          <a:p>
            <a:pPr algn="ctr"/>
            <a:endParaRPr lang="en-US" sz="4400" i="1" dirty="0">
              <a:solidFill>
                <a:srgbClr val="9900CC"/>
              </a:solidFill>
              <a:latin typeface="Times New Roman" pitchFamily="18" charset="0"/>
              <a:cs typeface="Times New Roman" pitchFamily="18" charset="0"/>
            </a:endParaRPr>
          </a:p>
          <a:p>
            <a:pPr algn="ctr"/>
            <a:r>
              <a:rPr lang="en-US" sz="4400" i="1" dirty="0" smtClean="0">
                <a:solidFill>
                  <a:srgbClr val="9900CC"/>
                </a:solidFill>
                <a:latin typeface="Times New Roman" pitchFamily="18" charset="0"/>
                <a:cs typeface="Times New Roman" pitchFamily="18" charset="0"/>
              </a:rPr>
              <a:t>a. </a:t>
            </a:r>
            <a:r>
              <a:rPr lang="en-US" sz="4400" i="1" dirty="0" err="1" smtClean="0">
                <a:solidFill>
                  <a:srgbClr val="9900CC"/>
                </a:solidFill>
                <a:latin typeface="Times New Roman" pitchFamily="18" charset="0"/>
                <a:cs typeface="Times New Roman" pitchFamily="18" charset="0"/>
              </a:rPr>
              <a:t>Bài</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tập</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phát</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triển</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chung</a:t>
            </a:r>
            <a:r>
              <a:rPr lang="en-US" sz="4400" i="1" dirty="0" smtClean="0">
                <a:solidFill>
                  <a:srgbClr val="9900CC"/>
                </a:solidFill>
                <a:latin typeface="Times New Roman" pitchFamily="18" charset="0"/>
                <a:cs typeface="Times New Roman" pitchFamily="18" charset="0"/>
              </a:rPr>
              <a:t>: </a:t>
            </a:r>
          </a:p>
          <a:p>
            <a:pPr algn="ctr"/>
            <a:r>
              <a:rPr lang="en-US" sz="4400" i="1" dirty="0" smtClean="0">
                <a:solidFill>
                  <a:srgbClr val="9900CC"/>
                </a:solidFill>
                <a:latin typeface="Times New Roman" pitchFamily="18" charset="0"/>
                <a:cs typeface="Times New Roman" pitchFamily="18" charset="0"/>
              </a:rPr>
              <a:t>“</a:t>
            </a:r>
            <a:r>
              <a:rPr lang="en-US" sz="4400" i="1" dirty="0" err="1" smtClean="0">
                <a:solidFill>
                  <a:srgbClr val="9900CC"/>
                </a:solidFill>
                <a:latin typeface="Times New Roman" pitchFamily="18" charset="0"/>
                <a:cs typeface="Times New Roman" pitchFamily="18" charset="0"/>
              </a:rPr>
              <a:t>Chú</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ếch</a:t>
            </a:r>
            <a:r>
              <a:rPr lang="en-US" sz="4400" i="1" dirty="0" smtClean="0">
                <a:solidFill>
                  <a:srgbClr val="9900CC"/>
                </a:solidFill>
                <a:latin typeface="Times New Roman" pitchFamily="18" charset="0"/>
                <a:cs typeface="Times New Roman" pitchFamily="18" charset="0"/>
              </a:rPr>
              <a:t> con”</a:t>
            </a:r>
          </a:p>
          <a:p>
            <a:pPr algn="ctr"/>
            <a:endParaRPr lang="en-US" sz="7200" b="1" dirty="0">
              <a:solidFill>
                <a:srgbClr val="9900CC"/>
              </a:solidFill>
              <a:latin typeface="Times New Roman" pitchFamily="18" charset="0"/>
              <a:cs typeface="Times New Roman" pitchFamily="18" charset="0"/>
            </a:endParaRPr>
          </a:p>
        </p:txBody>
      </p:sp>
      <p:pic>
        <p:nvPicPr>
          <p:cNvPr id="2" name="chú-ếch-con-đã-cắ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962399" y="5472295"/>
            <a:ext cx="609600" cy="6096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76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2"/>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457200" y="2667000"/>
            <a:ext cx="8305800" cy="3231654"/>
          </a:xfrm>
          <a:prstGeom prst="rect">
            <a:avLst/>
          </a:prstGeom>
          <a:noFill/>
          <a:ln w="9525">
            <a:noFill/>
            <a:miter lim="800000"/>
            <a:headEnd/>
            <a:tailEnd/>
          </a:ln>
        </p:spPr>
        <p:txBody>
          <a:bodyPr>
            <a:spAutoFit/>
          </a:bodyPr>
          <a:lstStyle/>
          <a:p>
            <a:pPr algn="ctr"/>
            <a:r>
              <a:rPr lang="en-US" sz="4400" b="1" dirty="0">
                <a:solidFill>
                  <a:srgbClr val="9900CC"/>
                </a:solidFill>
                <a:latin typeface="Times New Roman" pitchFamily="18" charset="0"/>
                <a:cs typeface="Times New Roman" pitchFamily="18" charset="0"/>
              </a:rPr>
              <a:t>b. </a:t>
            </a:r>
            <a:r>
              <a:rPr lang="en-US" sz="4400" b="1" dirty="0" err="1">
                <a:solidFill>
                  <a:srgbClr val="9900CC"/>
                </a:solidFill>
                <a:latin typeface="Times New Roman" pitchFamily="18" charset="0"/>
                <a:cs typeface="Times New Roman" pitchFamily="18" charset="0"/>
              </a:rPr>
              <a:t>Vận</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động</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cơ</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bản</a:t>
            </a:r>
            <a:r>
              <a:rPr lang="en-US" sz="4400" b="1" dirty="0">
                <a:solidFill>
                  <a:srgbClr val="9900CC"/>
                </a:solidFill>
                <a:latin typeface="Times New Roman" pitchFamily="18" charset="0"/>
                <a:cs typeface="Times New Roman" pitchFamily="18" charset="0"/>
              </a:rPr>
              <a:t>: </a:t>
            </a:r>
            <a:endParaRPr lang="en-US" sz="4400" b="1" dirty="0" smtClean="0">
              <a:solidFill>
                <a:srgbClr val="9900CC"/>
              </a:solidFill>
              <a:latin typeface="Times New Roman" pitchFamily="18" charset="0"/>
              <a:cs typeface="Times New Roman" pitchFamily="18" charset="0"/>
            </a:endParaRPr>
          </a:p>
          <a:p>
            <a:pPr algn="ctr"/>
            <a:r>
              <a:rPr lang="en-US" sz="3600" i="1" dirty="0" smtClean="0">
                <a:solidFill>
                  <a:srgbClr val="9900CC"/>
                </a:solidFill>
                <a:latin typeface="Times New Roman" pitchFamily="18" charset="0"/>
                <a:cs typeface="Times New Roman" pitchFamily="18" charset="0"/>
              </a:rPr>
              <a:t>“</a:t>
            </a:r>
            <a:r>
              <a:rPr lang="vi-VN" sz="3600" i="1" dirty="0" smtClean="0">
                <a:solidFill>
                  <a:srgbClr val="9900CC"/>
                </a:solidFill>
                <a:latin typeface="Times New Roman" pitchFamily="18" charset="0"/>
                <a:cs typeface="Times New Roman" pitchFamily="18" charset="0"/>
              </a:rPr>
              <a:t>Bò chui qua ống dài</a:t>
            </a:r>
            <a:r>
              <a:rPr lang="en-US" sz="3600" i="1" dirty="0" smtClean="0">
                <a:solidFill>
                  <a:srgbClr val="9900CC"/>
                </a:solidFill>
                <a:latin typeface="Times New Roman" pitchFamily="18" charset="0"/>
                <a:cs typeface="Times New Roman" pitchFamily="18" charset="0"/>
              </a:rPr>
              <a:t>.”</a:t>
            </a:r>
            <a:endParaRPr lang="en-US" sz="3600" i="1" dirty="0" smtClean="0">
              <a:solidFill>
                <a:srgbClr val="9900CC"/>
              </a:solidFill>
              <a:latin typeface="Times New Roman" pitchFamily="18" charset="0"/>
              <a:cs typeface="Times New Roman" pitchFamily="18" charset="0"/>
            </a:endParaRPr>
          </a:p>
          <a:p>
            <a:pPr algn="ctr"/>
            <a:endParaRPr lang="en-US" sz="7200" b="1" dirty="0">
              <a:solidFill>
                <a:srgbClr val="9900CC"/>
              </a:solidFill>
              <a:latin typeface="Times New Roman" pitchFamily="18" charset="0"/>
              <a:cs typeface="Times New Roman" pitchFamily="18" charset="0"/>
            </a:endParaRPr>
          </a:p>
          <a:p>
            <a:pPr algn="ctr"/>
            <a:endParaRPr lang="en-US" sz="4400" b="1" dirty="0">
              <a:latin typeface="Times New Roman" pitchFamily="18" charset="0"/>
              <a:cs typeface="Times New Roman" pitchFamily="18"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fade">
                                      <p:cBhvr>
                                        <p:cTn id="7" dur="2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
        <p:nvSpPr>
          <p:cNvPr id="3" name="Rectangle 2"/>
          <p:cNvSpPr/>
          <p:nvPr/>
        </p:nvSpPr>
        <p:spPr>
          <a:xfrm>
            <a:off x="762000" y="3048000"/>
            <a:ext cx="8077200" cy="707886"/>
          </a:xfrm>
          <a:prstGeom prst="rect">
            <a:avLst/>
          </a:prstGeom>
        </p:spPr>
        <p:txBody>
          <a:bodyPr wrap="square">
            <a:spAutoFit/>
          </a:bodyPr>
          <a:lstStyle/>
          <a:p>
            <a:pPr algn="ctr"/>
            <a:r>
              <a:rPr lang="en-US" sz="4000" b="1" dirty="0" err="1" smtClean="0">
                <a:solidFill>
                  <a:srgbClr val="0070C0"/>
                </a:solidFill>
                <a:latin typeface="Times New Roman" pitchFamily="18" charset="0"/>
                <a:cs typeface="Times New Roman" pitchFamily="18" charset="0"/>
              </a:rPr>
              <a:t>Cô</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tập</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mẫu</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lần</a:t>
            </a:r>
            <a:r>
              <a:rPr lang="en-US" sz="4000" b="1" dirty="0" smtClean="0">
                <a:solidFill>
                  <a:srgbClr val="0070C0"/>
                </a:solidFill>
                <a:latin typeface="Times New Roman" pitchFamily="18" charset="0"/>
                <a:cs typeface="Times New Roman" pitchFamily="18" charset="0"/>
              </a:rPr>
              <a:t> 1 ( </a:t>
            </a:r>
            <a:r>
              <a:rPr lang="en-US" sz="4000" b="1" dirty="0" err="1" smtClean="0">
                <a:solidFill>
                  <a:srgbClr val="0070C0"/>
                </a:solidFill>
                <a:latin typeface="Times New Roman" pitchFamily="18" charset="0"/>
                <a:cs typeface="Times New Roman" pitchFamily="18" charset="0"/>
              </a:rPr>
              <a:t>không</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giải</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thích</a:t>
            </a:r>
            <a:r>
              <a:rPr lang="en-US" b="1" dirty="0">
                <a:solidFill>
                  <a:srgbClr val="0070C0"/>
                </a:solidFill>
              </a:rPr>
              <a:t>)</a:t>
            </a:r>
          </a:p>
        </p:txBody>
      </p:sp>
    </p:spTree>
  </p:cSld>
  <p:clrMapOvr>
    <a:masterClrMapping/>
  </p:clrMapOvr>
  <p:transition>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1524000"/>
            <a:ext cx="8229600" cy="5851525"/>
          </a:xfrm>
        </p:spPr>
        <p:txBody>
          <a:bodyPr>
            <a:normAutofit/>
          </a:bodyPr>
          <a:lstStyle/>
          <a:p>
            <a:pPr marL="0" indent="0">
              <a:buNone/>
            </a:pPr>
            <a:r>
              <a:rPr lang="en-US" dirty="0" smtClean="0">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Cô</a:t>
            </a:r>
            <a:r>
              <a:rPr lang="en-US" sz="3600" b="1" dirty="0" smtClean="0">
                <a:solidFill>
                  <a:srgbClr val="00B0F0"/>
                </a:solidFill>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tập</a:t>
            </a:r>
            <a:r>
              <a:rPr lang="en-US" sz="3600" b="1" dirty="0" smtClean="0">
                <a:solidFill>
                  <a:srgbClr val="00B0F0"/>
                </a:solidFill>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mẫu</a:t>
            </a:r>
            <a:r>
              <a:rPr lang="en-US" sz="3600" b="1" dirty="0" smtClean="0">
                <a:solidFill>
                  <a:srgbClr val="00B0F0"/>
                </a:solidFill>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Lần</a:t>
            </a:r>
            <a:r>
              <a:rPr lang="en-US" sz="3600" b="1" dirty="0" smtClean="0">
                <a:solidFill>
                  <a:srgbClr val="00B0F0"/>
                </a:solidFill>
                <a:latin typeface="Times New Roman" pitchFamily="18" charset="0"/>
                <a:cs typeface="Times New Roman" pitchFamily="18" charset="0"/>
              </a:rPr>
              <a:t> 2 (</a:t>
            </a:r>
            <a:r>
              <a:rPr lang="en-US" sz="3600" b="1" dirty="0" err="1" smtClean="0">
                <a:solidFill>
                  <a:srgbClr val="00B0F0"/>
                </a:solidFill>
                <a:latin typeface="Times New Roman" pitchFamily="18" charset="0"/>
                <a:cs typeface="Times New Roman" pitchFamily="18" charset="0"/>
              </a:rPr>
              <a:t>giảng</a:t>
            </a:r>
            <a:r>
              <a:rPr lang="en-US" sz="3600" b="1" dirty="0" smtClean="0">
                <a:solidFill>
                  <a:srgbClr val="00B0F0"/>
                </a:solidFill>
                <a:latin typeface="Times New Roman" pitchFamily="18" charset="0"/>
                <a:cs typeface="Times New Roman" pitchFamily="18" charset="0"/>
              </a:rPr>
              <a:t> </a:t>
            </a:r>
            <a:r>
              <a:rPr lang="en-US" sz="3600" b="1" dirty="0" err="1" smtClean="0">
                <a:solidFill>
                  <a:srgbClr val="00B0F0"/>
                </a:solidFill>
                <a:latin typeface="Times New Roman" pitchFamily="18" charset="0"/>
                <a:cs typeface="Times New Roman" pitchFamily="18" charset="0"/>
              </a:rPr>
              <a:t>giải</a:t>
            </a:r>
            <a:r>
              <a:rPr lang="en-US" sz="3600" b="1" dirty="0" smtClean="0">
                <a:solidFill>
                  <a:srgbClr val="00B0F0"/>
                </a:solidFill>
                <a:latin typeface="Times New Roman" pitchFamily="18" charset="0"/>
                <a:cs typeface="Times New Roman" pitchFamily="18" charset="0"/>
              </a:rPr>
              <a:t>):</a:t>
            </a:r>
            <a:r>
              <a:rPr lang="vi-VN" sz="3600" dirty="0">
                <a:solidFill>
                  <a:srgbClr val="00B0F0"/>
                </a:solidFill>
                <a:latin typeface="Times New Roman" panose="02020603050405020304" pitchFamily="18" charset="0"/>
                <a:cs typeface="Times New Roman" panose="02020603050405020304" pitchFamily="18" charset="0"/>
              </a:rPr>
              <a:t>Cô đứng sau vạch chuẩn, quỳ gối xuống, hai bàn tay, cẳng chân áp sát sàn, mắt nhìn thẳng. Khi có hiệu lệnh “bò” thì bò bằng tay nọ chân kia, cẳng chân áp sát sàn, bò thẳng hướng sao cho đầu và người không chạm vào ống. Sau khi bò xong đứng dậy đi về cuối hàng.</a:t>
            </a:r>
            <a:endParaRPr lang="vi-VN" sz="3600" b="1" dirty="0">
              <a:solidFill>
                <a:srgbClr val="00B0F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27FCBF0-70E2-4DC9-A51A-FBAB39994D3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A58P0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fD9MjpHEu/IEAACcGAAAJwAAAHVuaXZlcnNhbC9mbGFzaF9wdWJsaXNoaW5nX3NldHRpbmdzLnhtbNVZ624aORT+z1NYs+rPBsitSQREJBkUVBhYmGxarVbIzBjGG489tT1Q+mufZh9sn2SPGa4hENMuUVdRlYx9vu8c+1x87Jauv8YMjYhUVPCyUzwqOIjwQISUD8vOg197f+EgpTEPMROclB0uHHRdyZWStM+oirpEaxBVCGi4ukp02Ym0Tq7y+fF4fERVIs2sYKkGfnUUiDifSKII10TmE4Yn8EtPEqKcGYMFAfyLBZ/BKrkcQqWMqSnClBFEQ7CcU7MozGoMq8jJZ2J9HDwNpUh5eCuYkEgO+2Xnl4uq+ZnLZFR3NCbc7ImqwKAZ1lc4DKmxArMu/UZQROgwAnOLhVMHjWmoo7JzUjg2PCCf3+SZsmeLx4bnVsAucD1TEBONQ6xx9plplGRAJLiDqIqWKQHStbEVSU2+6sVANhROOI5p4MMMMntVdu78XsetuR3Xu3V7D51GZqo1wq/7DdcK023U79ye1/Ldbu/ebzb2BvnuJ38P0L6WWdO3O27X9Xy307upt/ZE2Bu1xLjNar2xJ+bRvenW/X01edXmvpD2fcuzw9x/brudRt372PNbrYZfby9R0xheidZSfj3wS5AgIpWr4a2jNO5zTBkUm2cxroiGcsWwHBJf1Chk4wAzRRz0Z0KGv6aYUT0xGQpV7YmQpKoSEuiOyb6yYzLKWdJlhGAYpOQit88uF6n94WJt6flM+3JZL1pZWhS7diS0eGPri4WzhfmXp7vN32JoaURDIjws5bRkbS7gVROOl9WxeHJ+vtuKLdpKWGscRFBK9bwSro7MpQaCrwWI+UZ9wcLFxpK4T0IPx2TlhOg+UV4DyaKDBhDKDLa8lRCOupjDqUQ1uCFYEKi0rzTV09OoNpOuSooZAj44NglqdjfcEkRYqrXYXWygOQmCyu+e0ET9ke1HNrRN1OUhupN4DKeijXibcBuxe/AWMx4j0soIidUekqjKmI1wZ576NsJNLJ+IRL4QzEq+PQ9wVOcDYWV7DNlsI/hI+opqYiN6Q61UP4qUhWgiUsToE0FaILA+jeGviKDVHgINpIino9DnaKQYJBAaUTIm4bWNos+gIk4BCU1VwojONHxJ6TfUJwMhgZfgEQQbjFOV8R/tRZxgpZakeG7ju+wkrnt37qd3ZoE4HGHoavYjhypA4kQfhB9PEBd6joPtCHAKsWycEtJwOmeztqPvd4OiccoyN//XzlihPqBLDqNlH8e8aoG12giPpolokmtKDSlIwSUZJ0wEcIZQnhJbwgBzJDibIBxAyVMmrUdUpApGsgTOqNX3W5jhEeXTryGcd6BRhkRaURaKxyenZ+cfLi6vjvL//PX3+52gWR/YZtioyxrB2523B2vks5vKK7gtNwI71LN7wSugrbcDa9y+Zu64KVgjX7gvWGOf3xqsgRt3h1eQO24QG9iakLGpOuGGP1++TM4az82urJQ3HePLDeS03/5Z+8euW+3c3iPY7YeG372yyW5PQCHVQQT1YWAeRCwx0wbdRrb14IP7XCta4yWrFq7j/mZFCA63Kpp2ar2W1YI/Wra4po1rr7RwVibAsT/MjjE4+BmNod0M36yI/0hJ3ZaCh6zGB6tSb1JpfviqmpWqA1UagmUQQSAdLPj+F9X8kFv8M+1a9rV4qlt7m1u8Ga0/ZpuZmHIaw16a/nPxAl45Oy2U8i9P5XLAtv4/CpXcv1BLAwQUAAIACAAOfD9M5gGo9bQCAABOCgAAIQAAAHVuaXZlcnNhbC9mbGFzaF9za2luX3NldHRpbmdzLnhtbJVW227bMAx931cE2XvdXdMBboA2zYAC3VqsRd9lm7GFyJIhyeny9xNlqZaSOPZCFIjIc8SLSKap2lK+/DCbpblgQj6D1pSXCjVeN6PF9TxrtRb8IhdcA9cXXMiasPny40/7SROLHGOJHcipnA3JoXezsJ8pFOfj2wJliJCLuiF8/yBKcZGRfFtK0fJiNLRq34BklG8N8vLHYrUedMCo0vca6iim9RXKNEojQSnAkL6vUUZZjGTAvKdL+5nI6V2dz/6AtqOKaku7+YQyRGtICXGRr25QhvHc3B6/ygLlPEHDX22gXz6jDEIZ2YOML7/7ijLIEE3b/E+PNFKUWNCYc/4R3zlMkMKMH0Z1iTJKwITQ0egruPLYXO8CkPsazn2K4yoFe8K6HiwEfPSMwVLLFtLEnzqbqsTbY6vNfMByQ5gygFDVg55M0E+kVf6aWNfj/sAb5UUAcooe8SpYW8OqizcAxvoev1rd2lURxveuCwKUsHPKIMJe2SN/m7IeIQNlj3xmtIBHzvZH8ENLx/FPfEvcY56vvrECJ+bo6+VP3oqeHnBwVeDaKTymFgUsFYbzQmvAV0sTq+tCSo5iSjnZ0ZJoKvgvxGV7m4xKkwOD67TTfZVqqhmcajcbo1nS4XvZ83g3dr8JfW7deabNCr+eE61JXtXmN0nNZ45nZsRcM09OM3BJGjjIe74REzk1kVuQL0KwqV640BBibdpDYNEN1hA8TYISpMnpGqfuklPF522dgVybN6PgmybWdbiKlhUzf/qVwhsUMWHA2DF1Za7jhL73ZKBwDQBE5pXv2O7QWeqWacpgB37uA4VNeCizVJkOHWq2G/0AGx22m9NM6ke3JvpGCXGx4QTh1cQl4oUTGsZbXpNM2cSioff7t7842sh+kWHnhTvMnl0jRRcb+3EBjRL/j/wHUEsDBBQAAgAIAA58P0wxjE7l3AQAAC0YAAAmAAAAdW5pdmVyc2FsL2h0bWxfcHVibGlzaGluZ19zZXR0aW5ncy54bWzNWOty4jYU/p+n0LizPxdy3yQDZEhiJsyCoeA0u9PpMMIWWI0suZIMy/7q0/TB+iQ9wlxDIPK2JJ1MJrF8vu8c6Vx0jkvX32KGRkQqKnjZOSocOojwQISUD8vOg1/7eOEgpTEPMROclB0uHHRdOSglaZ9RFXWJ1iCqENBwdZXoshNpnVwVi+PxuEBVIs1bwVIN/KoQiLiYSKII10QWE4Yn8EdPEqKcGYMFAfzGgs9glYMDhEoZU1OEKSOIhmA5p2ZTmN3rmDnFTKqPg6ehFCkPbwUTEslhv+z8dFE1P3OZjOmOxoSbI1EVWDTL+gqHITVGYNal3wmKCB1GYO3R4amDxjTUUdk5OTw2PCBf3OSZsmd7x4bnVsAhcD1TEBONQ6xx9phplGRAJHiDqIqWKQHStbUVSU2+6cVCthROOI5p4MMbZI6q7Nz5vY5bczuud+v2HjqNzFRrhF/3G64Vptuo37k9r+W73d6932zkBvnuFz8HKK9l1vTtjtt1Pd/t9G7qrZwIe6OWGLdZrTdyYh7dm27dz6vJqzbzQtr3Lc8Oc/+17XYade9zz2+1Gn69vURNY3glWkvF9cAvQYKIVK6Gt47SuM8xZVBrnsW4IhqqFcNySHxRo5CNA8wUcdDvCRn+nGJG9cRkKBS1J0KSqkpIoDsm+8qOyShnSZcRgmGQkovcPrtcpPani7WtFzPty229aGVpUevakdDija0/OjxbmH95utv8LYaWRjQkwsNSTkvW5gZeNeF4WR2PTs7Pd1uxRVsJa42DCEqpnlfC1ZW51EDwtQAxz6gvWLg4WBL3SejhGMK0XeMOGkDsMjjjVkI46mIOtxDVcO7BAqHSvtJUT2+f2ky6KilmCG4YuCYJanY3/BBEWKq1YF2cmCn9QeVXT2iifssOIFvaJuryEN1JPIZb0Ea8TbiN2D24hxkXEWllhMQqhySqMmYj3Jnnuo1wE8snIpEvBLOSb88jGtX5QFjZHkP62gg+kr6imtiI3lAr1Y8iZSGaiBQx+kSQFgisT2P4LyJotWlAAyni6SrDSiPFIGPQiJIxCa9tFH0FFXEKSGiiEkZ0puGPlH5HfTIQEngJHkGwwTpVGX8hF3GClVqS4rmNH7Krt+7duV8+mA3icIShjclHDmlP4kTvhR9PEBd6joPjCHAKsWycEtJw+s5mb4Ufd4OiccoyN//Xzlih3qNL9qMlj2NetcBabYRH00Q0yTWlhhSk4JKME14EcL1QnhJbwgBzJDibIBxAyVMmrUdUpApWsgTOqNWPW5jhEeXTpyFMQKBRhkRaUR4eHZ+cnp1/uri8KhT//vOvjztBs8avzbBRl3V+tzvHBWvks9HkFdyWEcAO9WwQeAW0dRywxuU1c8doYI18YUCwxj4fE6yBG8PCK8gdI8MGtiZkbKpOuOHPl6fHWae52ZWViqZFfLljnDbYzxrG/vt1jF232rm9R3C+Dw2/e2WTz56A0qmDCCrCwHzzsMRMe3Ab2daDDw5zrWiNX6yato77ixUhuNiqTNqp9VpWG/5s2dSaxq290rRZmQAX/TC7uOCqZzSGBjN8s7L9b4rotqTbZ/3dW116k9ry4jRKdxaXrBztqbYQLIMIQmdv4fZ+Ffv9TvX/dFDZ0+KT29o3tsW3n/WP0gewvv6Jv3LwD1BLAwQUAAIACAAOfD9Mvg82P58BAAArBgAAHwAAAHVuaXZlcnNhbC9odG1sX3NraW5fc2V0dGluZ3MuanONlE1PwzAMhu/8iipc0TQ+B9wmNqRJOyDBDXHIOq+rlsZRkpUNxH+nzgZrWhcWX5q3T1/HrpzPk6RaIhXJffIZnsP+Kd4HDUjzdg1nsa469IJ04VQ+h5e8AJVrEA2k/Pn0V/46EJyx0MF0tn0mW1fzE0hvFlK5Om4YC8tojtFKRntntA2X+COqbF/VrqJam2dr71H3UtQetO9ptIUMjDh9DKteYAPGEuw/6EKmEJkOwuoiD47XA4o6l2JhpN5OMcPeTKarzOJaz7vyL7cGbPXDVzugfzd4GEd2Knd+4qFoJh7fUnSTxoJzsM97M6ZgYSVnoGq+/bD+QCPjdkENusxd7n/o4TlFnTYyg1aXbocUMaYrr1Y3BxRtzsPG74jLC4qIUHILtmU1uqKIQDRrc8QPNBYz6kgLbff8F1Uo57nO9qn7FCxHhyXbru4dCg3HH4lohLAxQktmIouui+OIqffs4LpG1ik384oTubzIaIb7uGQP45u3CO1fEyG9l+myqC6H6mKkhoOrnsFO9AJJKKRdgX1BVFU5b/8dvJH75OsbUEsDBBQAAgAIAA58P0zeISRsvgAAAMUBAAAaAAAAdW5pdmVyc2FsL2kxOG5fcHJlc2V0cy54bWydkLEKwjAQhvc+RbjdxG6lJHUT3Bx0ltqmGmgvJZe0Pr4pFekiAYdA/vB9P5eTh9fQs0k7MhYV5HwPTGNjW4MPBdfLcVcAI19jW/cWtQK0wA5VJk1e4Nlp0p5YrEBS8PR+LIWY55kbGl1sINsHH4uJN3YQ8QwWxWKKcVVhdUvzl/15gyrLGJP3YHp/wireY1oRRq5RsDi3VnODnQXxC9CYAigBdC4BuJAAJrOdUorvn5bUBPJxETFIsVl/lb0BUEsDBBQAAgAIAA58P0xjTVFCawAAAGwAAAAcAAAAdW5pdmVyc2FsL2xvY2FsX3NldHRpbmdzLnhtbLOxr8jNUShLLSrOzM+zVTLUM1BSSM1Lzk/JzEu3VQoNcdO1UFIoLknMS0nMyc9LtVXKy1dSsLfjssnJT07MCU4tKQEqLFYoyEmsTC0KSc0FMkpS/RJzgSqPTDi86ExDpcKRiaVnOpX07bgA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A58P0y3fittZAEAAO8CAAApAAAAdW5pdmVyc2FsL3NraW5fY3VzdG9taXphdGlvbl9zZXR0aW5ncy54bWyNUstqHDEQvPsrhH9gJbVeA5MFPc2CDwE7+DzsKGawrQkjmZigj4/G8bLeeE2iPnVVdzXdqj4/TMk+5zI/Tb+GMs3pJpYypfu8vUCo38+P8/J1iTmWvDkid1Ma55+79H1esYbmMqRxWEa7snmLUXh9SEmtnGoZM4wiyTz1CjnPbeM6cB3YxjlKbL/5S+KP7hL3MZXzqv3mhP3YsEs5LmWXxviyhdPq99TpBlfLME6tLm8FW6MeplbH1kCMcMl9pRoABLLcEYerlJ3UBHnMOIZqFAUKiHBOOlGJpBxaFjrRVJjvBGKSMeoq9bR1I62No7ZK6AjRbZpXna0hGIkxIoQAc5ULCAajVg1NQ4NaDwgODIiqjSYKULDBBFa988JypKgXGFdmDGB8PO5xu/fnOqL/vc7hnP8QPPsFZ9nVW5sz5ur3z8vSim/j04/HoUQ0jV8uw7fr68s3P75698CuJm3bfurp31BLAwQUAAIACAAPfD9Mhva9arRDAACwdwAAFwAAAHVuaXZlcnNhbC91bml2ZXJzYWwucG5n7b0HVJNZ9y8MgVACCEqRXsSClSZFgQRBwRkVcLCgKFUBgRCQoYlJiCDgSNEpSJOAKIhKE0joCYLEGfogNUAooyAQAgIJpN4EFdGXef/e9X3rrrvWddYaZs3zPOecvffZ5bfP2efklp2NtQRIEcTHxyfxw9HDP/HxCQL5+AC3RIS4T+od75C5/+EP/Mnagq+gVfkd938EPQ+dOMTHV5woxnTlfskn6n/0XCAf34Z63r/8BNjjS3x8IUd+OHzoVKgTeRDWtt/zHGS2drtThHbEQ1udusalhoG2uIqwhyduxnZv+vHBwFGdo3dlNu0BbYL+oB7lHS+SX8xfY9nuLaZr/tjhfPGjR2XlkMSpeyUZKh4hwYn3B30SU9r+uFDBmW6dbtZF3+8bC8+oCifkMJbf2SIrw8hlPYaFtfTJLsruwurRsxLyLhH8Qmv+aPlmLi51UKxJJM5AB3ujEYg/Sl1cB88nsObPHqL5Aoc8vksmlLXYAwTctFez7b0McVVxJtxb29dbQ6kD5syBOQhnHgLgR33RBe/Pbn2pMLzKkKF6QKpJwHNwzhekoJqMeG8hy3/aPjy0+1ik6QFtzp/v5A9Yre3E31vgrvBAwKRwMeKOwleMlB8XsECJpW+Tct4890fh9ZfiCWKmhj1BW9xH9Wwze97Ujb3/3I/OPf4sPNAwQ9HcdnZEOl10+9uD7xwlj30eqoY/K8IOHxcltl9dxv9BcLHH57GGlYU8RIF+pFq4waAZ25Rgpc3SbdXdxRykIELm82FwH2nkvpoMFps1LAzpbaDUMpQXlwfGwdjlaU9I1fLkWVwl7SqjAEli3K8/HK6aCLV/vSdjzNWDBFUdojTGK6VJwics373Bmvn59mBI0xjMG7caWFiTowfprTu26b2T+mdxNF92SbJTd5rGscgwHD1+c/tc+C+bOYHkhUeF48oSLvsr0PTXuYbopYYdhshZYaT/IuOf32ydLswHHpc+GJyeXQx5WJF4ED5329lU66jxzcLA5NjxANMQwouaRCRzzBpSaCsLarhGhPki02P6cYlmchb8m4nuEucyND5J/GeBkpsAlvDYEfvi/IryhRsXXlDvZ/PHeWBh5e6HTW+gjqUdkKp7mU7YKg1qVjl+iTquvP28Jqs1pHbe05vdja1dfNIB3j5tErwMn5Qbv38A8tBea3hLbaIJbSTqo7h3KRn/oCUFfOecbn10NiGkeiy+o0o+yPfI7belau+mYFUcNgM7JNck7sykdV4nkufKO9pLGZigRs5LmM+S2/5yUgJisGPrIvYl3Dasva2Db4MlqhctAhx1OHJilIpkjyNr6fqIMSpiF5zpDClRT/KhqQzJxYdW7c0Zxb5jzBnr2ruW+1aZJd2GTmJHeHpdaDVD5CwSHhgwE82ovV17YosV+OFaOotLxReL4cUFZyJ7Mew5wmQoSGlcZ2OjOxIxM46YOVGbvWHuwi3zTEngaIUiDYo69PRkOJtwtbgVUwuWiT3YGItw9Og54EYMDHvW6p5lbnqPMW/LrJG8FjwIFge2wvcZ39w2tfDg5qoOZhr5/2qXWXPHr+Vi9eNEj2oz//0C5CNhpGQCp4yT6KEx05Na63AWSYJboMqRHPacnHkp2avz4Ri4o7yU8As0lpDAeElyN4OmHLDWwJop8AST1vf40P7hOc/peWsIvQN95Yl7ilc5Mdi6ZGBSqSWQEc6pZWEKgh0FJeD3x3QZb80sIms7EomMgy/hDBcNTK4KoXwvRlPV3REak4V/PSY5JUOUSyR5nGpgt5ilufoS21wfwGoZQpCMqo184pYo9rJi0Lv6KK/W7OUZ2iOuWDBgl96ghFhidNsbKCFkj4wXysoE2zBGHc++iKVl4YPSxS4UXSz6bPM2UBeMXSZSDVYdC4u/GL77EOeQi25/t+INRGkRqc9LMVrzff6BWwyyNKgBHj2l7DOZPXKLPIEtZlXd3JibodIOGz+giKc6LXdvxW5kyEUdLjGlUm90izSiT/7W3W7tbkp1Wuj+h9ZUZgVha7NVszlQDnE6ikpx1ZJyPdJs5zV1G4cVwrTs6V18qCAGDDZj68jEEigUtURZBmISezGda9o2LwPISnQv6liYjjjw/H1ijBRVP6gRfPbhTcAck0J6oBOUYPzPPH90lvmzKuB1FhXD5z5JBcuUJwTW5WnzdVOOCK26Trxvlvn+bqiiH+cGlxynCFonhbj/DZ+89l9j7AC010F6H7BeqBb2I1UUGE1Bqjpux3A1IMecRuxLHfD69UFxLGNB83HuNQDXOH3tmYyOIQwk/xyFVhi/RINtjMVhFY/YKwd564ufHxsAt/uXX1ADi6vlFs7pyEyQbNq7+zy0S7E7lRVB09eYrlo6AxkOVGWYhnHMLfZyx40IsPoEGknO54damZvGcOd+dllpKrGIO36Mr/14rCX4tos8qKEyZsRFuQSTzxgYovRUtAFzDxIcCm9DVhk019dx1GpXjPBSzc7y4qgq3VISkHc13y8OPQ/br+CuDzyfjZYANloxNdsncqVh4TdK39XnbhBq7eCb8b5EsEB50Wkp29VczZs3eMVfY8KJP7OhI/UFdi6+D2tVCgOjAEQPUDq9XoSrg0ibsnMHWHH3uVYX4SvPJiuBSqUygRFcSt0tUOx8c9ZxFCbfHgtjZNYF3he78Ozisy9UjmqXGV9Nyw5kJBTRsoM7HtPsk4mvBw31VLCLaj/Kt7BnI4Vi9IHRU9PWjZqv5NPYYFM+Yo5dW1gml1RVRVADexGm21uGI0eCxsAnO0Wko+1nJFN2tmsrEcKIjgdaN4IOv+pA4t2itm2UaQ5jErqDNkjDtdpf1LDn90frB9HV9/oRd8h4tf25VILuxk0pBxzXkipTBmNjxlEXsRQ6FRWYLmZD/ote8+pzWOT5zyL65mVyZxPxNZOKYJU7799E5rin1I7cvvvKMB/Cnk674+DJ+XM8wJFzyNM9/rCg2ByHPC9JV5Do2EqDaXi1tPt7B3JcYz4oUHMUoIPPWqc9h2xdQrJ6xbjCqpdk3D4nwLra4UBRAi3AILGXt6jL127LghfUHbBAhTJ7KdR4QYbQNsL5AzG3RqbTRgIfw26MhXVAnKPbcMWSTKWCQg6tILChOMvc5OzCeAqYbyAoXA10gVAx7GCUFHLXc5WXZD2dY1xfqx4QztB5Huo6iNQ03/8HWYDdmOOCJRKs5ojQGJvBGYhdEYmKcKRzSMEcONUkEB24PyKF7H0ijKF8AyGIg/scGuhWI1GNN2o1QGMQ6s6mjb0HiYZxZmeCSRvOFZApFaqcTSemr/mp/tQUTIKOxzZXNiZdaRuDEnwnqQ7jXO0NJFcthup+RhNFLfg+C34RmnXoLYnMMSxnzuRIfnL5EB09mnw+1/2vz+hFVCgKwDGhh4gKPyAJSQy/UfltyvCFoHQPtH1M/9Uq2OqMsBsGWPLbYi6D+5TPEv5Yi3L2tUTYmWv5B+hv20f+wS08vXwtCnLJ4/ZvwZ/1FfDC/yghAjxzbfhe6tU+bdF9X7wswvGAjvmWV1+2KfqJi6X+UA39s4/9Z8r5PNkvwGAXjwT1jZe+hF8OeSiT2rl4mC/zCf/XwG9KX11G6heRm19hzzPe5lpFfwto819wBkwkm7xd20qHC7ykQEcFFdZvovG7lN6XGFUEGAXYdEjoS0z5h6IU6NkC/pjgthtfkcQVU8ThO19w4OLyiCu/3Wazmw7dUv+ShX/hmAsif5SsPmz3tfj+K+kbfxdZJX1R3JS10Jk2jkYi5v8+pg1lPo4APTZPFxtNlxqPnj5wUUtd5ujYnw9KLtRsVk9IcW/8MJ+LSktvjXAVYYtdZ4MO7coE7JrVl40NtEzX1Bv35s6mOnBHZIteD8ftha6/+IfxH/sMc6P63TNHgafMgZgz6q0bUwKruTzdufFbnUdKpbaFsgkh4YPIpowyN//EL2uHygNdau3iicnuMxuZEag8DzyZN6a6jJa/Xpvy1qYLSD2KvLHQJx0fFCo14b3XOY1qDvvrOP+hG3fXTAhAKCeVH/uUy2WEXSb+T9PAO3vcL91Y/cC8KhvAbWwv++rC7mYZqa3ya2So5eLyRMG/itsSJAIEpTfrC/+pZ7VGvp+HLXvxTcNGfB/2+7Dfh10zrMGu2dHb2n6qiKWRFjPaQOBieM/FEOhM9XzrbXo81Ju4mahInPZU+JfOFfY2PadtSZ1KM4I5neIrslXfSNwj7xB9Issc9VvYW/VzjWu8JF7vfNJlyst8R+xfQMDe/bFQmj0OkOJzMwVwQ1BzjS8Fir+GnU3CCd9bOoOCe3CxvBtRH5IIpnt56DalPwZYoAA75psPPY9bKyLpRakzJu5AKhSvvYiISdoCQPVuhtyzX1+a+3LJRduIu/zzWti1xKBXd6EobvS98+Q+u3bdvjux0qojvSBfn9oxaTaMVAufnkx0Yqd4ZlTQPaKgxAqKwAK3AxfSk/vjiHXZSc99NKtFODXc68FIJoAv9bljAuVFRIAb8pjvKLs/udS1gjWGm4xsTMjH67ZQixPhr973kZXFBKMAMafYC7SW9eZheIEcZW2MAfR5MHoJZj8vNwf7rTQ4wymlbQbJGKd4bvj1ctyacJWO+aOIemDXnSuY8dABy56AieAZ0KcGbeuOUJofVdZ2EmWZRj6gql+SYIkJ3CUlBbqUgH+XtHHdEQrii95W7PI/WmLW4+7RXUIJnpHmMq1nPfxz06UCWQ+QyKa1n8vo+Fcavkgdf4KvbaFeSLx3sQ1MrICpq8u8Ur3ZuWfHulI6IeaaH3jGBe0R3kpoKvDxNpEU5fLQl+2f+kavB6QPFBRdq+qg1QZP+jLmixPO9RSQTfdzeVAO3PrW+YyW3fCljANHk3TXYAwdJMMlPvBs5jWtO7yeA3cf9IOvO8PKPbsc6Mqyj1VBvkR2HgdiDTVrRMhKrSeX6Z5N5T1BZ7iA7n4XrffkRw21ANkIpV2uTnb9RO17oVLTe85csPFGLfsRzPWt8m4uvhABrmXH4Zp+SRRLGrRnRKt7SPiTxW1HP356v/8jUsX/JP7a73R38aIFKkh5/NhQU/Ny6zr2ULGxGMrBAbosUY5YP+hgzEU1w4klZxsuugLavE2JvKSgqfyZg3udwb2/Qnm8NiAu3+Dfsi93fSO+YEN0PZakDLr04Zt1Tavpionvn39boiwj/4d+urnTtElcKuDA+kL98M0m0LTSyjfr+qrhq/0bHJ/n2LmgXSJim/LWdaUfvsHYueySVx+9uutOxZnknepHddaohB0e/6ZUBXMpPgtf8D/1023n4qhj3vDmlHpgvo69+R2XS1+gqhXms7Lw9ZKQ67pHwhc6rI1ChsLGJyi1SmFT3flGe3GUqzMh9PUdtw3JJjTKfXdRfl/Be07MNFJNXPl5OiMDs74MP5q73aNlSHCO+dPTYkJvH98ParbnX9dPm+6NLEt/DjCCDQ0cNOD8LRDZS222FRRA/NcZwpwezopR3aUEasAw8pzX7dicFXx5OXwl3PgNlJ/cJx8LTfivQaC7WLjjAimEBL98A9V7BoW/6gtaTxZJnZheaS56tT+9vqDtDTZ2PwXsKkpfX5Tfm39v/u/N+0Cm9InsNGHVUPWq8jc2duubjCg9piv/PZVMTDOhVM9P0niL+uEzFZ6BJDgNmhH2NuV2wcsB4uaW69Oc3jYuAjKcY3DNwKnrXZ8nevB8WozqtYkn0f/NwE6GHDuvJRUuFR/MNLFAVc1U+njOhw+GKxONxm19lggvokOfEdSQzMmRB+AqBDdUqf4R1r1tvaiZnHvZgXaebpd5+oHBK91rqpA5z7gEArpjAdNoPEObrZd0ZjlzOFAzMjvAcX8XSyT8WfbezVOxQYtNL+HZh9QKTGY2d867N9QOdsNoGPItgg+u+AIRy54g+EaMvOb0zoAjYi8z0AhIP3uDJ2i6v+cMCaPtTizzyyJQ4G/Pu+ZEqNetdQn8AgSsWLeOHOjw6Qfv/FqQ+ys6Shs5R8YGrDphQ9VhBm/Afrc9KtEItaZGcn5fPIR4tcMLG/SSQ2DRPYxVtRHu96HLhoEaL270RhfbufRQS6Fxiw2VBCtmDL/5a1d5mYYxDNrB+lkh1F1sN93OxdvZPSU0DpNwxkdv/Om6rtulFuNa46MoBnzwA9makH1Spfa+eupSaNohjjTHrwX+TNOKTEBsMZ3IfUcgMcw1VLWTKMjzeCmOEabFnthpEU81jIBaVyOf4nsdQXQ7dWqIcYk6pkQSGEz2EVQurkUkNYDRjkVO+RVm6+Is9Z4tDt7GrBp4uwtDP7W/9oqaUo1f9jLreAQb0fHQOlIFST0B85lgvDlfP4Tx8d2Kc6Y5aOmUmTFqe3Dwxy5p3RDmbB1YZsLTvhRKUfP0dsZCf+sDzIOtb67G8jWqNY/ZMHWBiMFKLnT1dj/Evi2DzTKuLOvuUjsRHH77EOQviDiQTptskwUtoAN1mEwU1LoKKVbXezzigAUKU2iBmjcdXx9p2R4rnrb+MxrgrvYXNv8nXXv1G6jQZ8U75+vf6GXhX1OneWGiFCsVBxeo15GRr1XJgi3kUg08TjYQJaIh9W0ODhh8J+X+uqF1gdzwXk1DCVQq2afEAOEe989yiDFCjVB3tEJRW3OU4YshTNgSVKijAUbMsLRA9XZ7NRMUqSOeXB6etr9IZOvzpmIAouq+tAwqVmM57ksqnC0NT1431F9xvBX0zEwJdDiof8cUljYviStW9xAuJT5Yhsb7MRU4JD8YEvOLbYtMLOOlHrRiBKsYB23TyDJ/pk29PB25iWGXCTd3Y/jXLel77FngMl7beLDfaEtpqq+YYbfGVXaNzHpgppkEdhjLko0VMrxxc4lsjXWXwbE4vT2cl3AiOWV7+V5Sm5yXvkwjZryd1U9jsxDi2Ef57mg4lFgNVWH4JTJYvsB1J6WdL4+bQuJPrYF1a1TBviWCeNocuD5W4Scn8FLI46fN14XJXeLlF3mrTOsPO/P4+7Dfh/0+7Pdhv2XY0HeP7v1sylsMKyoDBCSsm+6tLKD3OCMvHnvIW/mC2KOMjRoObPlAysr6toK2x2qSOSZuuvjaPu2eM+Lch+9hp9RbRQP8XmU43+Smpfsz9hxsUqG5mbNeJ35R2aKn/lXKvXZJH3L2ySWzTT9+sZeQWfBfN1Z+cBrc2lYcOP3F9sO+/7orEfjox27NrC/3ICYVeVRt/XpzY7eBuozDO9S9f7pOvF9d2f+ClX/bnfj/zIoDFgWDTzmmbXYKdeVtaVxk0cMCgU7h5DIjb+kgOhbJwGanDRbCyT5pMWqI0Pm7idcvzbNpOOR8QUiNTyBtMER70oj6lIV4q4/uM51rkLbuaal40ljxo5a6zOylz1uBWm7qqRcgMWfVb9ygIGhVO8c3Cu3RFUwGGbih1a7P1p1qieI3eBERnB4FOLKPL8OhLMMh4d7Yy4/EByrF5nTb1gIgrHe2RrpNo3fGNmm+tW+Z/xvGGYOwxyK9g4/CB2l6rb/x5mPHgbUItbD6/Y+1mph/TgO3yIfS3+XS3qvqCyYNzVKqkBsTvIa1s1GQlwFcRS3nSx/FO45fRb9OyHdv+rjmKTExNZ5nfn1D/evArWBLl3iYQq/spqU41OWMs6MVvGk5niGTa5Pq5zwj+qI4yPfDFJUrC8yXNnRvkk2+pnToeAopRAa+l3Zb8tzP4PL0+bp0ggVPMv94rMGN5iYQZ+CogFKIwWnaUHihncssGXTytwNKJ6cq0yMOcc0QMCwaeMBWnvCi+JNdTOnpOB/zPXESBUPMp2WfmMlOBO+S6n0fdPtk2tR7SoBtyIwsV9FMixXWOoW/2hxRUOeT8p3/9LxPirCkdTqK2PQkO3tOaHCTDf5yG3XV8BTb64SugMsf9CgDFebo5qPEwNctRdRZKr0pG4R4/8M8SWEWTyWLcl1Lxusv1tH6GyHspbE0JSM/X94StBGCUjlVcOJ6lxMnsM2MdmEQwaCSOzjIiayYAjbOuW2WUs8Q7+k6M5DkgyVcJXP6D/bDiVBy7dx4r6H4PZOHNrZmi6/Tpj1x0TpW7cQ2/TbT+RyXrEHqI234uxMczivNRF8nxPIbI+jMfBsE985zV0MlhlVK6AtGy51pGKNC5uTR7IXczhHr10e5Eo/IxB+plw46Z3uK0Dn30ShRlqmDXjKOAvD5ty0n9rPnPBm42rsDRlxAuDh1KyKL5VzdUy25QY8LCSkvNztfdzcKuQkgB4y1UXtjXucO0hgkDjvt2kr9V55HhSTQbRDuDuEmQ+rtMSIBpg/OJaJFQEOsmRBnKOEejvnmxEC3WiGVUr53ptPv9hsidK/OBHZ3N6OGAqdM6kbzv9QoURnisGlTwpu7JVN3FhUJTAIjN4t/XoCXUP57AcM3XMuYCe90y+9IIBLbarPMq5BKxYlvuLg7hc8eiyXfMldPqgma6nbKwmuU9QaRzjqFvYkXot3akXEUCOiww76timdaRw4pkl21pCSQjFv+mbBXjpEkRTYbg2kuQsGa4gzo0CRzSPgIm0FBav5svFV8gqJUdjXjXGuYFU9xo9YqrgvJaombBKvc3yjVRDh63WdgDDEXKJqFF5A0ndUnVvvk4GvLescR5L2C6OVmz4QNwIzr7/80GtrUnjMhaYla4hhquvT+jhyVRpdX5kvK9sO5og5/lqyhMy6sBV4ajmxVALYqMISMLFBAlWa4ZCVj746uwD0qxz6M3+3ughYymunE0RC+KSNe7G1RgI18DXtQvRhDAVdSm0wv9cxN+FTXkIWU5kTf3fnuJULsddIC4VmEq5aO4TVI+mkpInggKc8uk0Qy1FdXxdVcVvdLbB9NZvkSf6bU0EBAudfW3D8/69RoObTdBhD6PxYVusCFqNCrT6MBurezauLVqStjLbpeZ7yeLutxIirPd6PYZIF6Sc5tvuELWeacFEA9Vq0BR7StfqnhsfWSwB3MhetJkfPteq2WK+5Kf627YuwvD0Bzm5P3AqB9xcR9l3PMfd2vP4c3y8XCThj3EIX7x1Q7t9L0gW5makt44SHjC9C35uFtSAat11EweNDQwN5lsl7APdq8WSYWPWK09RLVjHrug/q/5Kq/Alf9OwI+qT/cElXuzNj1YkRYAkObIZDJO2ak40M5XQjWY/j1MldO4C+SitNqVfCjbsSY4sKtpg/lGAMhMykAcprAaDERCyrNMUudp3Yi212OL8JKVB+EQRbIAu5Z+FlLIAOm+UqQv/5yLbWs8J3o5nZprkZHRE4cubFZdFWj30tMdw5gGIc1SWAT9dSpkbObqPGI4wIwGtR5sUfxfXIrhNm3Q8bLObK3uyd1cGRcobSPD67VjmNpzHDNrHnxjygoqdGKLHklNYYrjz6v90TsxoaxhRPhkPs4eLwL548odwoDnbpTh/pH1FxyscScJxNDSHbPMZ92b572n8lDzmzk+ci7a32k8Vau9VvpDw5lk1Lnlmi9wvOLaDYpRtSd0kPi0jIlH83HiAIUk8mWwtibABadYT7SrrhIS9zJiRHkZ8EJFqjymhoVXgkVVPeYy5K0GqicHMmXa4EaqcSYWSl3iux5zujXpnEDKKkiG1/hvqt8I2jPsLqNyiVsjy1F2ZLwCUzoScCqJdRTl6hKnCGqNNqonWQ0H/rHPQWEMUn5xPzrg1v4Ys2zWDaDkMBwjjxBUI2oajJ0bYR5isHcyo1LoZv01+zO2FWMFBSRCbU31TuLtF1ThNWuty9n45fdz/prymgh+B5dLbM/QGibc/+kFhKnvJ49hY2psUfUWvXyEaIt7FqG/4pJ/EL73QI1KuxPuh3LCKur+zTEa0O7Gu4QLHc0HQcLrH7LYLWQmPEumf7OO2W0rs9e6PVx7lWBED5BtA26dll5Ti8MWxc1rvuARKtvZlIrjnOV9M6k7hqqi6Kiq16Ame/Q7DysFJOC1VTe5B0qhrLDH3mIP/LPHZl+uA8kb7VX1GXFx+122q5KY7sZG67EDtI4wiKJYPrj2iIvZ68c8w6BcTdc8+2ascnyj2gWbyhwzKv86XR9OInhVIdHlQBHfWTv47wzcLyaHFuntZssT/a/Ptbbqo1cbrJACViiQmqmLrZqAls13evi7TInUL+96Do+omxEiP/I33OhpHbfs30x42ikk5a/i5YUTGOJOQ7RltfqdQYBQaql0zcbrjpFrcbOIIlTVx5Dc7mAfXnXLK+sZEvDNS5U6UTF8Uo+GseOHBncLJtw353wwUuYCYz76Jv+CnpsXgaqpk8+TeNhgLwhG17xSd2cxYMhMVFCs+6H2czEoLxP/EI+zS9rDAMiFrLVHl0zWSk5Idz+pV97l/Kq+K4JtRKdQvfL2qF+kX2VTrz5ZV0S1zPJKskQnwF2+Q99XpBd/PX66kARqAqJdGzZrBcXo8vuvnOA8p8rMuYvhV4aPo0ApWPXbCgJfZbzPEZO9QTwVKbb+snF497MXg8uffNn1s1Mip6WhfJq57WrZ1+8XR5Hk5gMHKfK2cDFxVVotEKlbS60gEL/c92N8LOas2qcObU0Nc4SIe2sM3yxuv5XHiXDe2Rjx4NNCWMV+7gA6UXrQ/2ku+zPhjWtV/R0Y2wfP4KbDiU5o/LGr7096JYTceerNVIL1Buj61Q7YM5KCc7z1q36Sbq71mRUl821dLr2VVzk9rGC239p+xKyf27t8A7osssguOoucDXXWObmGvbkX4mnXZZleanF2kzr2esIO5dlCbTZKVQeiFdRxn+HqQ1ZDolTcV+tz1OXSfa+N1AAuHcRhWb+syONiIXBwLSKtpo5xkttRMD8a3tbcs0IL07d/aJMy+GallR8h0ZLx9DF302e4LmywrGncIY8CRpxgz9+goJm9aHJZX9wUw4nvpyf3LFK5z4v3sOGT2Xhf7MFL+dsf1NMUCU2xL6tQLotLBBJbGqFWvdYHv7P3VJtuV50TanYcUcO85cidQ+xBujcQBp9438wid9pgeJiqPCzLUf3j3GB5sDpkk2daYVjO6xOsh7jN+1uv4GFnkCqKTYEvk8ev7ZdvVaz5M7lJPRhk8YE3dVKv3NCCVdkMHuVWn6Ma4cxbp1sLrdlqAxpv4gq36uYUg5LY5PYqi02A0O4vZn5+i9iRLaM7mDH3X1djnz2NB92S+IB/LwzUPXaRNZT7IbpVFQnoDKvD+ABerZfNvhQ7TOx52MjoZ+iXpC88REtqZZr+/cQU/8QEX9wDqZ5n6XlMSAXbzMgNxXLgC8+da7pb/Zayq64daVjjpjkQ4uHjFHl5BrQxdef7ejeiCUzVKcWy5Kp5eeBboatBbP55DYwTZorl+ObL60t77OPAkD7r+4fq7/SVH9OsON1KVauQRy1FCIm/SAPBrOMJcflgNkqJYB+22cQiyg2px+6UbCBRTRsaEYtYdVkHSyA1CtUdwitAm3n8mhzxNTRB2Y5G6VW13Kfi6dvkYkNsnInpb5nzwtu0fKCScRuh7AHFenyLykQmaITcD+NQxCfTGjIs+yWrfIzxwTFWaXvHEhgzafHvOTJ9e93t4Mv+XMxzeiyTBYeM3706a9cf7d2NYKbStvIgsSt32cH3CLJd8FIuWBmw4KXE10ot0YiCy1k5hvxQNcbraEzcG/k2Y3Q6ry3Xsv5D80u/AjcsJxZB23bmIX/0Zb593LTj+MqkoTIj/0WdOLzLFGG8Ap4Owlzl14OX0JwEA+R01TMTDE8druWh8YCZO6AYM/iXpFjVw6TCZdPZ7bITZCCpR17mdY6cjiygBEWWpMCeMGv+UUOrxPCndejHDY7uZZUK6fDRi5deUeuzb91RZ//QVgiAyMpEYdMjH+fCPc7NG3PsHuB4LjByfNAt/NBnDDhepjeBAd+DpqZfxLFeWpu6rxl2ruFUwAJAQqsmFCB/l1qr9Xhz7vvOrzhNJPg7pu4gCeoAu7gMqDtN5VGoZ7g5wId5EDuTSEWFrRAHADHFXGsIsvhoRwHWw41SkSkf1yiNKiU8Mt2n8ndA/tzdvn/IOul9nffUGonM2aevVy+V/4/PQl+IMs8rXJgaJ8Ohh1MnFUScHut75d2jTPvf78442IilkwGkueIYxiGhKfJhZ/mPR1PDd8BRb0By8fiEs24EXV3Dd/RcW3N+yHKysKfTqPYCOSKADdcOT9wlus+SmW96vAYc3VVXg3l2rix4gM7DS91FwBkP/jA4YPSVxKhh6NWDxKJc78A7U2DnkJ1cmPDus0dPzc3P4hUeFc9Nmy8apGKUqBTXn2+2aB0DOA/XZ0U93Hf82DZx3a88lFtvp6Uo+G+mltWYexl+f/avLfL25TDnF8JLrlkq2cXucye53q3D/Eoqjzkktzz5ssPXyZEjn2WNwFfYDXMyyaYw8KQcvqGQJw3LwNsCDTNmOKqw/b6fUtTFcMm3QkGH1vEKZR3a/woWQDYZfcAkDIVkwKwELKXWotstTru9h7lhk+f/M9bZ6VrtmbOm0h8ar7eNubvE0d9H3IRStn60dc//3608Fl+Wa2T65dt/fjzVsOfVjhXX29js7zbpj6SCw1+f2y+7j7jtoOblPK44CP/X0pIfHJH6k6bA3/8l2qNTSq34k/xy5Z3r7+ZXFDWOTvMxS3b1i8aMb+V0GD1JAJ0wWf95dSe/iuh/lzJbvq3Ij7NsOU394yQy/eQFcvZEHp2C4U9Q/EbWiwIWT4tIPSLUuz4VdPcMR5GyVNbd4e6wGO4YjyDOACnDaalGcHo3FZy3uoZY3MXSIu/rbv5xVWf39DMh1b+WfGZmdbtXdwxKrnTLmryW6uDFX0Nwmjiforfwx+fPeuiwsVJ+3hrje8/03/Gi4uOMjUuWFtOGJu0upprFb0QizgpkC20tjJbIssugqv35vjHXxSxX7JAYWvIUCVcUwEq0wV+CJXCdQMi8io6Bz8rOtHcUGZpRBJZPlfVrGj6/pUm2OXqTTWdnVwy5FXWlG5ncW1PT4nhDlDKwtM9REMZeJAt20qw22zL8JIJ++Og7StF5fV8h7g+QD5js15PnIme2LnGl7fWqOL8ygpsFGBKnD8arTRCFvAQS973WdZFFitrutw4NEwW2G26fGy4LQ3/FHvtI+rDP/rYfOWjr/hdfc6LlsdOPIXeuyuzal7XhT6+XM9BfXrO804AZK2gU35X6qcDBB+q92U+DGv11Qrwp+dc93rB+zy0Ku7h6rSM6396uZ5L+/ic5882Lc1vm/XO7/5kyXnfSOnwT53exMtbVw+5GaM/vVwPiH56zkOheLQ26qxP2ceVJNQxg2+k9F7qGeI+zZ2rIl8WXxX5f+CG1edFf4tFCLKvi1aff/rJWV548o2Ulr8u7Q9W+GG1sK/V87PILb6K/qvPedF66+z4seGu8/kfDWn4J4lvoxT/KKcL03QUtOpWwZ9FzrUIhS8PM3x6/mwBoI6COAMKu71bPhX6eX8jpfsM8jEXrX76bB8KaxX81b8qOJ8oc3lTaNkZn08e/NQ3Uuqfd6WMrPfri9Va07ZvVPCjw2338E/Lzq9viq/+N00RVRYNCCHBaW+5mQNpu+JoHkkSMRv5Gy3lPKGA6G7iFp5wjlDcNHNw86XWP1dC9LIN+7ORcP+48ohL3i2zlE+i57dA2GOQmUEvCLXXPY3n6MM6Yfsxc8iU7aaqnDuNxqqaqruT3nHAmITQDOXnM+UU/3B6kDisaWY+i1g6xbbgLwEeV7j0hbvj0p5gp546Sbk+bpI2nhHuR4lGOGqmqxgkmo/e2V4hCcjx4HnYEerCIcKsYRbXH9b+Gvan6WcpbFuBcW9FgGB6R6KTwT8x+7HEGSV9kf5S9lL4/mk0hzle6KHR4M7NqyhL0HiqtK1p8fJcIvL64lJxs46yvGOOJHCUiqiwRbz/DWZqxayRBPZTS6HyaVk6GDPoGQtH57RtumewbQhqCaQkMUZQNYWRulM9+QuPseJN8cpZ5j4W4yJAelBp4wHFJa+B7HMJCqLcUeORtic4JM+UkWcoEfktE7EctWjARpvDEe2qOAMGXBNMDY4CO8i3mk7QDmCMVLPJ7r5NB8CwlSCE37a1E1MnIrpqKTUrszolDnxQB4tHKuVxu4LKWewf7Mgk6NXfnb2IFi1q02O97/idcBTJkc+/lXiOv17KZTofSIgCbAQsJMKPtv+aotGe9B8JZvvKCa77WfheYdAGS9QIvP8VMi4Hm8ewV5MxLjuOux7uiHfQkqL5wOwnIFsD0HfcSCmAANyIsM4MY6+oBUo2o2HbVE/as6c4+kfVNQ/iicW8zC7ToDb/UGJ02C6Z5PMe8iBxyL1MgwWygGxuKsXdA9Tgfn+MDKiHcwFN5hc+4+YKq/bRAN1f1TpphNQJaOdoSItMrEeFQfOcJwMTKScVZ9ZacLmx9lcdzIFuorAoSws50G01g4X71PVSxT1BC2p2vZTA6qAs+BkLRnVUnpRbAvEmYHc13ynbMijursKqrYSuTGB6ljmnhT8/S6XWutagqJ6RwOLMgjviaPZTDBqbQCLUwl2IeiyjDeI4uDqYkGlmU30/E31AigZNLCMTN7g5RxM7kXKH9rNYWMkFhsIhSxy7WFIvXVOQy5mIy9a1B8AupuC7KdeRROIQRsHwV3ZNuv/IXWvVvmvTth1x58dbbj/GpgD2iTjJfDE/KYCmK2/HQR5RgHsdD9EmezaCns0CXCoH5zrJr+0kPrqizMoVm2rFSqZX3V0MnQfKfx1tZD86lHmD7j8sQVyL0ubrsocSYZeiV0Pc0CdfdThZ42s3l7XGzc3+o30aAj591tLg01r7B2v8BuCwbSuRWicisarX6d8aVZ+o3XvyFE3/VD2+6RuDI37Tr1CGS9RnHlu/1R93JR7r6rJlfepW9Btxg4vonxi4jkX9p/fK3xpUH04SHk1O5iI+dSv4jRGnKOoSESyftRrFE74VGf20OPZT0KI95FO3N75xKhwsnkPV4tpX3xO+Nabm0QPyKul5ap9ObtZ941Ts0ejDSFp5rama+EZgdIpVfuri59qJJJdvnIqkO75EYc39q3wEfCu6fYK48KQAMUn4+MExnW+cimNHMeTIjYqrfsn4W3HRaci+02chi+7rmuGr/1/MkJvChPIcFi+FYb7QZr7YnnoYN/WkriDw0PbrNbzVxoRjYZ8NhbcBYlD0dGM5Y6bKIDrVXeiMi/rHrD7Gaf8ASUxidbbOCQUbAHjrsgZRu71EWkQceuIiisdU2oJ4xP9+aK3r6u0SMaUNBCqVAPfHWURe5uZ7oaY9Ky796PK9P96bZCTs+EjwJfHpaUE2rXEFWPBAj4d4si4eD5BoCDTJGLOHpATebpOR0pO/8j+cRJP+v/7cHaqYyKEXcq6NhfQZvCovar66/uLDq1LdjSLM2RjIQlX7Sg6qIJd0zn/9TYhXC7oWqMvCWyxQzSVufU3rkqWXv7JvE+CeUrk+V+qdOTxdUzBKynNc/7BFzgkeDNHz22OPXX855lK/DG8bZ6xRL+jfmNrJwxiN8Zcnz6y/KHI8bQtXmS8NOOT4rb+ukWJ4hKvvr8qLjw+C1j31deeKPc8fxCk1vc5fd3LXMrr+JOlBf1mV1bpLO2sZXX91Zq2s1j2otJbR9Sd1jazWXd1ay+j6C1RrZbW+Uqxh9LtS/B9Til175nlHlninOGqMFu8wSLXwcMqiU7/KuiX1KW8tucxNDB52Z+IFJH1nKsYznpK4bho2P13SZvP3L9sr9kojGw8WMHKhnbXEDhLSu8+EUh1I6nIaYK2vWT+r8QKYjkx50FR3TnwqgaQp37sonVV3MWSwLIw5RzDqOA6hT2SfRTrR2k65QwZq2Wz7EiGe5GNTFur1/g76LJe/hPROJPPidlMLOD5oYLwxXsnxrLRrnaWk2c+LSqhDjFs6IyMxarV0jojq+TtSHNKMGpLKb9lsHhtdgzNjDyL66f1kXR/X6R1DZ9pnOrtJFJ+BobbgWPIMLUsSGE0saWv+pTkwqOCy3rixPjBK/StO9kvwONln1CHOK5nPMfYAHbYEM2+9pb9tSYM1q8bisNtNU6eTb0lxEkjdA1isRgPnSKbU1Axs6t4tHAHGbGAR6WOUOY57lrmvJxKHGSQOgduphWjRjhjASbSIlNuyQw9Gfcs80/Sl3qoZn5RYY8YCPMjtGyitOdQxPDN/JsIrPVs0UQicyupuwArVmlkpQRORBDjBImrkWaSDtc+Ae/iDAzAIXFOtJQwi7UrcE1NuGwWo4o6qrZQ4eCMGc1wMeD6eHnSR7ii27uRJgfZU1XFGJCVJOGvVsK31o5P1wOwrpB1SE2rqSbeFKg0GOxoIJIakhm88w2HetPsV7dALnYcTFNwUxnVjvy+KHSmDbZGZUEPKgxr0TuYiOM28/d/mrZpJd6s/7yJfqEQdp3nm4Efig3MO4LjSzzKPe4/dyVGwL77usxSjyajfuMie5xvFiMhGZy/pGuDQO9uFZevtXIh7bkAZHan00DTe1TlLUBCU0+8opxdUyZtBXS47Kl/PoALP+Ck5QEBHFJZGx9IY1vVDtm2wppcca/tBxCiYvJevvm1rLGMRtjf25NIIV1r5FYmMxsr+GBo5VULn+jMHWu9j+LMSqKUjktgTzAGrxxJmSH9LYRdLlEcxGI496fydsITWmrhVs//nxhqzN+WZfU2a17MY+5ExEnQrfDqQL7qp4XcmeKuXWm1PN9GonVzPN4aRM24gswwXsjm6bqTC8KW9/AHhjoZJSgmzhNoNPSSwdqZzj39NcQFmSESJvtgIZ7Dkw5ubA+dPNf2LP9ry/1SQ2rmy//42xTNDoYbI9Q2lt5whQf+ysZGzl0dVtJ/fYOViDuca7xRrG5gx3cV5SYKRalmNZB7Mmbl2b91D4pfOS3CZzgyR1gfMVE4VPO3gGApk3gRsFB8IbDNLE5EYxSzRdGRiObfb1RGOd+4EXEnp/JfDeseVeJYtboninb+LbwT73VbPNFjmHWE1Zc7Wn+Ug5l5uJsmAGnCwgfI5Ky8p5GbxSxl/5F60Wl8M23hiyEoTAdLRcqAF/kNVNeidUmiz2aWxRFyxF5M4LrHSevv6tOzm0dIsCzocKqUvOtq2FJ8C4Enhfem/gb0orm7oeGq1I0VcG7Mv2zj/iw6RV76TAzWMC5SiR4jCo5HChCGwVAlgdK8AYl/Vv2jFbp5WiA8OhJDgsGoJl6UDgDmNyDlMhAhoNA1Eb5OJVddIgsLUYmG6OoHq889MyXrrI4Pzot+RwXe4+B0ufleK/yuUYpsFP64pv47EYZE8HRw86v4l+6+Dx12055dNzlt/UlKuCT09yS/r8C+5uoO/mnvPKXOgx5P1DwvnZNR5c1/LXVhfreQGCL0GsnaolF3ryiE5z7NIkfsaeHZ9KQBpusEngKdcctafS49JhWdW3NffWf/O+nfWv7P+nfXvrH9n/Tvr31n/zvp31r+4UUBu4K8V+t13S42LrFsf22kLqQljLfYkkpX2FAJ2FeFBDRUarRs/JDhRMunihk2humsKDobzcjP6q5nvm8R8r0zzDlJhAAE2sYGWVOYububycO5Sx7mZ8s0Cn2sNVn+EgrcHjF/3XP1SxU/bpu7afXnLcZDEf73m+P3k9rDVc12fzror/LcrAtC7Tz9XFd32BQF2Pf/1uuOthX6/jvceCF6HlX+5IuB/j5XysT/OOvUtnRYQ+uq2he6Vwo6NIN0vBbZyLOmRsBOgvFawXTek+Ysbsb14Te6I6K3fxEJL4ysm/+t1CiI/fn1rAm+D/+u7oj9dt73txtfM/ZuM8uyGb2526r0+Iubce32pXm2omlZDGeRVZ2+mKRFliZuJCsTd/L9FrGUcf15iwWxgGxVWhdlJr1xizUM485HXqnrHHXL2OkNxRGpGZaGZscwSm4bDhdGqSPAADXyBgDJRiVjTLR3BCv50OnNFSjVCtSwyzHnaZSYr/tpCcDHEPmMM3EXvzjvfgKeBGeDTaSNk4RgA7+dEfgQC8ouKB2PkCKye8NGfp8ch1MA2nb9ahZ6rzKs5tm02uPzx0kOJhuGJR60zGd43sIPs4UhJG2pwAHqarh1WYZwUKBmqpgw6dcLRrer+s320S2969zB6069Fd9SWoHwJz+8fSDSu/cBodZ+5ePRAZZDP3Za518W1/zSye6G33Q+OO/4juQGYMIiauoAAtWZhkVOOpP7qMRVK7wBvQw4/cp9yfXx70pTa1G1n5mjXNb+B8oBFBq8YkbKoUtkyw/nr7W7n5b+UFhMqaYSxEjRrWonAO6FO4p2PkDeTq5rBUg5GE9yarUzZMeCFrJNKxYPFxwOlGQbB13NnNiduZCgS4bvUxpNdS9t81YkjL0fz4hy1HT+Uynqpg53JBxmF9mDqqRrb5d57RTPGGHuDXlpwlvl76e3Z/OEMIqk2jEvyta5LM/azIpJuKSNwTcFYF/XUEocex6H3SZE3ouGqRDibYiFL2DOpUpbQb+2usnjrbYVKm5xynMFfH+lzT4sPZYrscwtPrZBzawi2dpHiqDGkieDg9JDBQqDjiF530K4dq0QCiWuI9FAfCkeItkzlYVyfDOVeGzh2jlKLztc5nVt+UeuOOPCB6G1Aoxa5Nss8rnFGX2z4TtBM4J3Bcc6+n6BnrJx/QzMq0FWgS9GEXNjr7DC/E/MFDHIltCeg10MzdRGx/celK/ryblWMIKvQ9gtWyVL73HHBg4U3TxbDcsWBrUHv05/7mVS7pOmNBlt9rBNSz0nSJgcKRheO5SR0VjjRLo6PNRBFciaL2sgWqEta7b+EHxUgpbblCUhr1sZUb3P1hvtxcLeJDvPEhJHe4rhzSidxxqodP8PEbvSzgvPdeZRk52P3KsUjcDWsgwz47eHMluhYBqzKmYHMwlc7Pz24mK5UFeqLYV6nd6Jtcpn2xJFg7esfzNshB/UI8cqJo+j910yQ4dT49emlv17mnT8+uE/G2F5LShMLTaUXRG7SrMtfTj8Y6gdhbs2QANLPU7yZ+ln4fUp9di7yW06JAMFzt2x9V67E520Xn8BszLhmkz4leL8vofi4umMMBs0dk1rfpuGd4/FhTvyG5whqtpJa6VNlfysn6gcpvw2N2zW1RO/BIU7p+EOz8LNAf+fZi1iVQJec4Ut+pJAcc0hZOHGsYWLG/5RRyYmkPkRxZYOdy714gygA7zi/IYkxRBtaKOX8fa/298rkE31t6RAM9JjvLGbxMsY9dKipe/iOINzbZHDmpvYHz1Imnk5PS9IrfGRT1vx7i73ZzLaCEBJstP8MlzMFD1CpJJoINLK6PcYaI4LJCFANkWbi6gmxzyykpKN36lzWZKQAoOG5YPvMQUrlEFhqR9E4GsmORxizwYb2w3etVSsqnePSKfQifN54ncaOudD03iRoCyfPEnXPGREmjfpTg3h9IpycM/mGymrdPfnQ5oNg3FzynCHG1GteT94SqqOflE/rorXVZYwttdrByn5KA3IipbbJiRB4Dv7dvn1zbNYZkoho/3TcEm7JNEauudSWnDgm1xLO2H7jIo0YROydQz/XvW7yQ5QgOXKve/QhxvBfvbXsQFE3RyJWZrqSFBQDyH+XIBTe8yq0Oj+TE/b+zx3WSm8r9m1QW35lbdjxOxY9cjxniZZngerFUqWJ/s1G24931ZNzTdoe5/evBJp0onk1lpnsYSikOWpgx0yoYceiioMZGMIVLA3ZWInZ29OtgFStJNsvmv0MD+CciRzBHyfGYO6zwIsMxaleTCGZwzi4YSpoOsKOOs8NktbRgAC7XMWlYgqashFLSaFw4hZtDoWEz7h11kZrT6pIBEJMsuF3nAe61SKXOGx7JnZQO+HPAmI0wfcvqwGIIscjm/NLAzVelIwZcmU6i4lzjRFq+yxkemrzuJ5h8E8JJzlU6fjZAmkaRnJESUjUnpgWFuc6T2LDf7HLhEebO6eF+hwxlE9+EkMMHJcKsjf6cMxCf9aWs2ArbNRV33OE5dLS61MaOmjAvNWzE24JoabuVSRRz3S4dhKFEKMljzZAR3MT6rKmbjNoBhO03dQstQZvjmo4MVxp+B1E6UkN5vZBX0fDbtlEdN8MIqVIhxdxLFCalihLsRn2vi0++3WCr/psRoU64gtyjPZtYtnGZRCOXNlzMuMJWTcLryOebCIjj3jscmG/u3NimFLdKbOBmesNHy86EW+egwrkayRgoY0++VS5Nqrio5uAjoVGEpE1ZnAxPL7LqUTCE9RwcGy8yZn9XokW34Ocky4M0ouf/X2w+SDDLpNUCM0y93nP6OMvdiYbXGDWsEyoBk6kxRLx8w6bFm8FKZvYq1MP7DneZaWlLmgs/2fW4wGkwuZ7BxLHen+ouLiffru+l0V/t1B8PN0Ue/+fXMzyr5aoYuhtsXrdzTF518oHA//4eOWA/Kv9eKIH6HCgIrZMKrOlWZldJTGwkE0kLw76D+7li83MGuy2ast1EssYDSJhghprG3xaqIZ/n7nN9Q2YuywMbO4gpiZJJfypr5hG/1hzgLK7Sgy4sEVGapNy3Fu7SzO4uNstuoSAs1o6izsZAeEXfqbv9MktN/YNv/0CowAIbJPppW3xfxU+k3DAI2mx+uOtPQkouLM11y6KDkFbfOPcaBqHmMj9xeSyc6TX2B774gIqUbWkZRO08HI/vURA3R6sb/DO89hC5EmiBUpEsh+xoT4e0V2HObQ3Cz8sG4psbxxKu3vgcf3lnOHymtZbbcVPgp4lpOxsT4qXJmMWKgY9/zpSlgKoJ8ffHu8limIuHs+dHKGeb9MkNM258ejp9RiuocBh3iAE57z7tD5wtOysz2gJ1/ekK7RbRIee6GxTNi4lpV0DK1fWliM5LfZQb2QcnTLP7fOcAHmv9Ml6TJt9ib4e0fTCdu6MNRKFNyQrzBZy6IW8a12HJ2+1cxo5L6ExckTW/Vc93i7Tgj02lQwn8f5by5W8AhNX40AXX1JOQuDbKBJS64SaeGmb6itfwuvgysEDtz9Mo6KQavh0cZ8FKjRftrDTTecBhw8vB2qAQl8jl1KOVgn59zuKuC1TuyOnHYWpKVvQYTVdMYA5xafwt4eIQ4b1ZTX7iFQqih0IpLdtNrbWkpLbAB+6xsAfPSolgYzi421jV1PgFCKTTeGw0xCk+QyaL+LNWcSbSfALlOKOvyzR8jMQSoCKyU4augiyKHeDXS+E3ZYf6KQc/cOS/3Z7JuMgl5GePft05ijUDCNuNPS4L/D6t5W5TkVJIpfqrYEC9vZ9jDaZ2BwjoeDRoFe9WElfn1eOye3s5togl9YeuHvJtmj9045QqgSwX7wndLDfQ3xB7UJvN+T0vGVkvM6dgN0y8lEACHNE0ghH9cFhbjVCFO9CcWqMXkLBjDQt/rLeSyxXF8+L+5pkldmWxQuFO+pItdV1LzWiq2rzXJ5kxKQ7aPIPdfk7c/knkoQFWI75UYDWHfbswVYRHmj2FdCunrWg+8Qx8uaJ4IWZO5KK09wwBGMyUBkXSyC0sBbDN2HoIF+lChiHhAw051wra5GZ4H7RouiFXWT0IJvwDiK6BGGJRkw0Kq8yjhvauQTr7h42QowZBQsB4HZSH6hsfm7bnEDhqJCgO94YLtYYYANexInZMKA7r1bBJ018c70REy81bAqIOTcvntWSYuhQM8BZEfN//o7E6vOOJO0hmV+3ZmUVhlBVylSjAcUXwvO7Pa4mwP3ni0agkfuqPJAzJZL2GbRzhFNaOsp3FFpl5Bl7quX4FlyPcs5EITxepusDa9mLhbnhf/uIAfWE3/VyDYeLcRmTUP4qD5G4Qeox3MKxNNzSbVwvsx7CjCS5GSw1e4IDFw034og+UjuK88ZbX5OrMqoC3Hx3tEFJfFKbE+GbXrtjxnrnj+GYO7Hu8g+nr1GGXgeXw5e1N6i4E5J5CAiN0uamI+9cuJNtmevU8zvZHsLels+x56YAJwt7bgIGj6OW+OqWxFGuY2q32klsMsmJhSm0nqLMm+DmTdJ4D+REZMQEz8dqSiVvOJJjU2mPtb2/3/0w+O9RNlmwY7oRN2Z2joGQIBUTdcvuM4YQT8i9ciK+aWU6ZSp+ziSxI4QBXd5tb92uw935jrclhXL2UBiV+XTWKFHoOUzJy0AG9HMWvpA9WegUb0WVQO7fVa/AN4dkwUcFVBBzm5EneQXi03GReb/NvCaPH+zrT6giLQBcnqj6ORPELAl9AR4rGeUw79Ktk2ht/4IeP4Jp6+9T7t0Xr/TBkAyidcum2IMgYKXdcGO8EkT/mAvRERBdIopgjyOdVsq2fZf/aruotsG45wcjVffJUReTbtoDr7+iiCkfMOQTVGji8oXCkn0BZvYE8iZs2Az0GnOOsMOZY9P1g5aOl0sUYIp5XBCmZswiCo/CbQLRgjFTxPGaU5h6MRx8X9xMvejHW/vTx8ra8pzHoI6c17qVBeSDPWMz8/0hT6zeYSXT3R+SZW4OeMoETJMF5hQA9X2A+jbZWSqq3/WG3fBCFj4vt+jlvAmXvgZPk+pXaxC3h/q1P+wXzvZUtIaqsV4H/MK4MG6Y8b54LNmGzNHAqjGpqCdXOsE//Hi9bLhXWILd5czqUqozZ8KXulFLmXVL3hYksJ2+shQoHSwT+9tP1aR3MpsfOYxrUB49V3GaVrl692dnp5WBnigZL2a+2plGgk4N5WKf9mNtugJJdUWWA6rcBPBwGWwkI3T01lNalBr9jygcswlXvfwbZFk6y7yuTWapCseoeonYgL/gSuA56LbUw6pXb1x11m74fDBBoiHzaJcCqX57GGmowI1Uaavu/8qlt7btfqQlyj5h6YSsRiAjKzsWt5yGqwhrCx8qCdHhGTZ1bzlDBfmT/ep5mpWcVUcgN3VvyruO503K/cS9rmjH/A2DNMsMNW5+fkf4cTCJd9Fg2pIvKpxSE+KpM1ucCJ+eBAeQHHL6Ef1D9TYPJh85fZHZHxawQN0ttLu9HQJ2Vs85QUDXY6WZQxTWUNfv8+Un1IcbihqkI+GjqWuWP4LkeYrltBgKMOUd/WNQcEhp59O9KzEpY+tU6K/GrQn6X/8al4u1VtHrSD9cevtXKyYvPvyealyo2NdrKfIOKahXAjO8G26Ul/5QCb2V+fW1k+rvI0wQ3NwIxAWgX/8e7LNm83/4Q3zZNIIvv+jd37++sNJMaItwLPqpnTqCzcBxHHeVPj/1ShphZhu6eufZR2491Okc6ryVlhRnjj5VCHOCL54eifD/klDuZzcVYhEQOps9zuF/LHg40fdXyWI+7j8/HLE5XGDhcuN/AVBLAwQUAAIACAAPfD9Mss1wIU0AAABqAAAAGwAAAHVuaXZlcnNhbC91bml2ZXJzYWwucG5nLnhtbLOxr8jNUShLLSrOzM+zVTLUM1Cyt+PlsikoSi3LTC1XqACKAQUhQEmh0lbJxAjBLc9MKcmwVTI3MkeIZaRmpmeU2CqZmpjCBfWBRgIAUEsBAgAAFAACAAgADnw/TBUOrShkBAAABxEAAB0AAAAAAAAAAQAAAAAAAAAAAHVuaXZlcnNhbC9jb21tb25fbWVzc2FnZXMubG5nUEsBAgAAFAACAAgADnw/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TLd+K21kAQAA7wIAACkAAAAAAAAAAQAAAAAAjRgAAHVuaXZlcnNhbC9za2luX2N1c3RvbWl6YXRpb25fc2V0dGluZ3MueG1sUEsBAgAAFAACAAgAD3w/TIb2vWq0QwAAsHcAABcAAAAAAAAAAAAAAAAAOBoAAHVuaXZlcnNhbC91bml2ZXJzYWwucG5nUEsBAgAAFAACAAgAD3w/TLLNcCFNAAAAagAAABsAAAAAAAAAAQAAAAAAIV4AAHVuaXZlcnNhbC91bml2ZXJzYWwucG5nLnhtbFBLBQYAAAAACwALAEkDAACnXgAAAAA="/>
  <p:tag name="ISPRING_PRESENTATION_TITLE" val="Đi trong đường hẹp đầu đội túi cát 3-4t"/>
  <p:tag name="ISPRING_UUID" val="{EA20C8D5-EAF5-4168-91C6-DDC70CBB7C61}"/>
  <p:tag name="ISPRING_RESOURCE_FOLDER" val="D:\1, LỚP C3 (2018-2019)\1, TUYẾT C3\GIÁO ÁN ĐIỆN TỬ\Thể chất đi trong đường hẹp\Đi trong đường hẹp- tuyết\"/>
  <p:tag name="ISPRING_PRESENTATION_PATH" val="D:\1, LỚP C3 (2018-2019)\1, TUYẾT C3\GIÁO ÁN ĐIỆN TỬ\Thể chất đi trong đường hẹp\Đi trong đường hẹp- tuyết.pptx"/>
  <p:tag name="ISPRING_PROJECT_FOLDER_UPDATED" val="1"/>
  <p:tag name="ISPRING_RESOURCE_PATHS_HASH_PRESENTER" val="47f73a1928acb7a934b7334b8885bc3b118abb"/>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369</TotalTime>
  <Words>408</Words>
  <Application>Microsoft Office PowerPoint</Application>
  <PresentationFormat>On-screen Show (4:3)</PresentationFormat>
  <Paragraphs>62</Paragraphs>
  <Slides>14</Slides>
  <Notes>4</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Times New Roman</vt:lpstr>
      <vt:lpstr>Office Theme</vt:lpstr>
      <vt:lpstr>PowerPoint Presentation</vt:lpstr>
      <vt:lpstr>I: MỤC ĐÍCH – YÊU CẦU</vt:lpstr>
      <vt:lpstr>II: CHUẨN BỊ</vt:lpstr>
      <vt:lpstr>1.Ổn định tổ chức: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Đi trong đường hẹp đầu đội túi cát 3-4t</dc:title>
  <dc:creator>Welcome</dc:creator>
  <cp:lastModifiedBy>84345</cp:lastModifiedBy>
  <cp:revision>70</cp:revision>
  <dcterms:created xsi:type="dcterms:W3CDTF">2018-02-05T07:59:18Z</dcterms:created>
  <dcterms:modified xsi:type="dcterms:W3CDTF">2022-06-09T14:40:51Z</dcterms:modified>
</cp:coreProperties>
</file>