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21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- 20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22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46418" y="256665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183257"/>
            <a:ext cx="1409737" cy="1126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4058339"/>
            <a:ext cx="489101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236</Words>
  <Application>Microsoft Office PowerPoint</Application>
  <PresentationFormat>On-screen Show (4:3)</PresentationFormat>
  <Paragraphs>51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ADMIN</cp:lastModifiedBy>
  <cp:revision>35</cp:revision>
  <dcterms:created xsi:type="dcterms:W3CDTF">2006-08-16T00:00:00Z</dcterms:created>
  <dcterms:modified xsi:type="dcterms:W3CDTF">2022-06-09T02:32:36Z</dcterms:modified>
</cp:coreProperties>
</file>