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2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940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8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8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745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92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332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184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688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269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10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93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EB299-9901-4C94-B71F-98312AFF505D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456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05125" y="240102"/>
            <a:ext cx="6631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</a:rPr>
              <a:t>PHÒNG GIÁO DỤC VÀ ĐÀO TẠO QUẬN LONG BIÊN</a:t>
            </a:r>
          </a:p>
          <a:p>
            <a:pPr algn="ctr"/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</a:rPr>
              <a:t>TRƯỜNG MẦM NON GIA THƯỢNG </a:t>
            </a: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890" y="1071099"/>
            <a:ext cx="953714" cy="11884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05635" y="2555644"/>
            <a:ext cx="44819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PHÁT TRIỂN NHẬN THỨC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27176" y="3668176"/>
            <a:ext cx="66978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Đề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tài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Nhận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biết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phân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biệt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nước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lọc,nước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chanh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Lứa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tuổi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Nhà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trẻ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24- 36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tháng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Giáo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viên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Nguyễn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Thị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Út</a:t>
            </a:r>
            <a:endParaRPr lang="en-US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49306" y="5952226"/>
            <a:ext cx="3321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Năm</a:t>
            </a:r>
            <a:r>
              <a:rPr lang="en-US" b="1" dirty="0" smtClean="0"/>
              <a:t> </a:t>
            </a:r>
            <a:r>
              <a:rPr lang="en-US" b="1" dirty="0" err="1" smtClean="0"/>
              <a:t>học</a:t>
            </a:r>
            <a:r>
              <a:rPr lang="en-US" b="1" dirty="0" smtClean="0"/>
              <a:t>: 2021- 2022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27903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43100" y="485775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TRÒ CHƠI: BÉ TẬP PHA NƯỚC CHANH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57425" y="1685925"/>
            <a:ext cx="820102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3200" dirty="0" err="1" smtClean="0">
                <a:solidFill>
                  <a:srgbClr val="0070C0"/>
                </a:solidFill>
              </a:rPr>
              <a:t>Cô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giáo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hướng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dẫn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trẻ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pha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nước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chanh</a:t>
            </a:r>
            <a:r>
              <a:rPr lang="en-US" sz="3200" dirty="0" smtClean="0">
                <a:solidFill>
                  <a:srgbClr val="0070C0"/>
                </a:solidFill>
              </a:rPr>
              <a:t>, </a:t>
            </a:r>
            <a:r>
              <a:rPr lang="en-US" sz="3200" dirty="0" err="1" smtClean="0">
                <a:solidFill>
                  <a:srgbClr val="0070C0"/>
                </a:solidFill>
              </a:rPr>
              <a:t>sau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đó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cho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trẻ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về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từng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bàn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để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trẻ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tập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pha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nước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chanh</a:t>
            </a:r>
            <a:endParaRPr lang="en-US" sz="3200" dirty="0" smtClean="0">
              <a:solidFill>
                <a:srgbClr val="0070C0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sz="3200" dirty="0" err="1" smtClean="0">
                <a:solidFill>
                  <a:srgbClr val="0070C0"/>
                </a:solidFill>
              </a:rPr>
              <a:t>Cô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chuẩn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bị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cho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mỗi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bạn</a:t>
            </a:r>
            <a:r>
              <a:rPr lang="en-US" sz="3200" dirty="0" smtClean="0">
                <a:solidFill>
                  <a:srgbClr val="0070C0"/>
                </a:solidFill>
              </a:rPr>
              <a:t> 1 </a:t>
            </a:r>
            <a:r>
              <a:rPr lang="en-US" sz="3200" dirty="0" err="1" smtClean="0">
                <a:solidFill>
                  <a:srgbClr val="0070C0"/>
                </a:solidFill>
              </a:rPr>
              <a:t>cốc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nước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lọc</a:t>
            </a:r>
            <a:r>
              <a:rPr lang="en-US" sz="3200" dirty="0" smtClean="0">
                <a:solidFill>
                  <a:srgbClr val="0070C0"/>
                </a:solidFill>
              </a:rPr>
              <a:t>, </a:t>
            </a:r>
            <a:r>
              <a:rPr lang="en-US" sz="3200" dirty="0" err="1" smtClean="0">
                <a:solidFill>
                  <a:srgbClr val="0070C0"/>
                </a:solidFill>
              </a:rPr>
              <a:t>nửa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quả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chanh</a:t>
            </a:r>
            <a:r>
              <a:rPr lang="en-US" sz="3200" dirty="0" smtClean="0">
                <a:solidFill>
                  <a:srgbClr val="0070C0"/>
                </a:solidFill>
              </a:rPr>
              <a:t>( ¼ </a:t>
            </a:r>
            <a:r>
              <a:rPr lang="en-US" sz="3200" dirty="0" err="1" smtClean="0">
                <a:solidFill>
                  <a:srgbClr val="0070C0"/>
                </a:solidFill>
              </a:rPr>
              <a:t>quả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chanh</a:t>
            </a:r>
            <a:r>
              <a:rPr lang="en-US" sz="3200" dirty="0" smtClean="0">
                <a:solidFill>
                  <a:srgbClr val="0070C0"/>
                </a:solidFill>
              </a:rPr>
              <a:t>), 1 </a:t>
            </a:r>
            <a:r>
              <a:rPr lang="en-US" sz="3200" dirty="0" err="1" smtClean="0">
                <a:solidFill>
                  <a:srgbClr val="0070C0"/>
                </a:solidFill>
              </a:rPr>
              <a:t>thìa</a:t>
            </a:r>
            <a:r>
              <a:rPr lang="en-US" sz="3200" dirty="0" smtClean="0">
                <a:solidFill>
                  <a:srgbClr val="0070C0"/>
                </a:solidFill>
              </a:rPr>
              <a:t>; </a:t>
            </a:r>
            <a:r>
              <a:rPr lang="en-US" sz="3200" dirty="0" err="1" smtClean="0">
                <a:solidFill>
                  <a:srgbClr val="0070C0"/>
                </a:solidFill>
              </a:rPr>
              <a:t>mỗi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bàn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sẽ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có</a:t>
            </a:r>
            <a:r>
              <a:rPr lang="en-US" sz="3200" dirty="0" smtClean="0">
                <a:solidFill>
                  <a:srgbClr val="0070C0"/>
                </a:solidFill>
              </a:rPr>
              <a:t> 1 </a:t>
            </a:r>
            <a:r>
              <a:rPr lang="en-US" sz="3200" dirty="0" err="1" smtClean="0">
                <a:solidFill>
                  <a:srgbClr val="0070C0"/>
                </a:solidFill>
              </a:rPr>
              <a:t>khay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nhỏ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để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dựng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vỏ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chanh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và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hạt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</a:rPr>
              <a:t>chanh</a:t>
            </a:r>
            <a:endParaRPr lang="en-US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98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81299" y="0"/>
            <a:ext cx="60102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Ổn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định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tổ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chức</a:t>
            </a:r>
            <a:endParaRPr lang="en-US" sz="32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2400" dirty="0" err="1" smtClean="0"/>
              <a:t>Cô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cả</a:t>
            </a:r>
            <a:r>
              <a:rPr lang="en-US" sz="2400" dirty="0" smtClean="0"/>
              <a:t> </a:t>
            </a:r>
            <a:r>
              <a:rPr lang="en-US" sz="2400" dirty="0" err="1" smtClean="0"/>
              <a:t>lớp</a:t>
            </a:r>
            <a:r>
              <a:rPr lang="en-US" sz="2400" dirty="0" smtClean="0"/>
              <a:t>  </a:t>
            </a:r>
            <a:r>
              <a:rPr lang="en-US" sz="2400" dirty="0" err="1" smtClean="0"/>
              <a:t>cùng</a:t>
            </a:r>
            <a:r>
              <a:rPr lang="en-US" sz="2400" dirty="0" smtClean="0"/>
              <a:t> </a:t>
            </a:r>
            <a:r>
              <a:rPr lang="en-US" sz="2400" dirty="0" err="1" smtClean="0"/>
              <a:t>nhau</a:t>
            </a:r>
            <a:r>
              <a:rPr lang="en-US" sz="2400" dirty="0" smtClean="0"/>
              <a:t> </a:t>
            </a:r>
            <a:r>
              <a:rPr lang="en-US" sz="2400" dirty="0" err="1" smtClean="0"/>
              <a:t>hát</a:t>
            </a:r>
            <a:r>
              <a:rPr lang="en-US" sz="2400" dirty="0" smtClean="0"/>
              <a:t> </a:t>
            </a:r>
            <a:r>
              <a:rPr lang="en-US" sz="2400" dirty="0" err="1" smtClean="0"/>
              <a:t>bài</a:t>
            </a:r>
            <a:r>
              <a:rPr lang="en-US" sz="2400" dirty="0" smtClean="0"/>
              <a:t> </a:t>
            </a:r>
            <a:r>
              <a:rPr lang="en-US" sz="2400" dirty="0" err="1" smtClean="0"/>
              <a:t>hát</a:t>
            </a:r>
            <a:r>
              <a:rPr lang="en-US" sz="2400" dirty="0" smtClean="0"/>
              <a:t> “ </a:t>
            </a:r>
            <a:r>
              <a:rPr lang="en-US" sz="2400" dirty="0" err="1" smtClean="0"/>
              <a:t>Quả</a:t>
            </a:r>
            <a:r>
              <a:rPr lang="en-US" sz="2400" dirty="0" smtClean="0"/>
              <a:t>”</a:t>
            </a:r>
            <a:endParaRPr lang="en-US" sz="2400" dirty="0"/>
          </a:p>
        </p:txBody>
      </p:sp>
      <p:pic>
        <p:nvPicPr>
          <p:cNvPr id="5" name="Quả Gì - Quả Gì Mà Chua Chua Thế - Nhạc Vui Cho Bé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6250" y="954107"/>
            <a:ext cx="11249025" cy="5367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48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33525" y="647700"/>
            <a:ext cx="8210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Phương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pháp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hình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thức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tổ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chức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85925" y="2657475"/>
            <a:ext cx="96107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Nước</a:t>
            </a:r>
            <a:r>
              <a:rPr lang="en-US" dirty="0" smtClean="0"/>
              <a:t> </a:t>
            </a:r>
            <a:r>
              <a:rPr lang="en-US" dirty="0" err="1" smtClean="0"/>
              <a:t>lọc</a:t>
            </a:r>
            <a:r>
              <a:rPr lang="en-US" dirty="0" smtClean="0"/>
              <a:t>:</a:t>
            </a:r>
          </a:p>
          <a:p>
            <a:r>
              <a:rPr lang="en-US" dirty="0"/>
              <a:t>-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đưa</a:t>
            </a:r>
            <a:r>
              <a:rPr lang="en-US" dirty="0"/>
              <a:t> </a:t>
            </a:r>
            <a:r>
              <a:rPr lang="en-US" dirty="0" err="1"/>
              <a:t>cốc</a:t>
            </a:r>
            <a:r>
              <a:rPr lang="en-US" dirty="0"/>
              <a:t> </a:t>
            </a:r>
            <a:r>
              <a:rPr lang="en-US" dirty="0" err="1"/>
              <a:t>nước</a:t>
            </a:r>
            <a:r>
              <a:rPr lang="en-US" dirty="0"/>
              <a:t> </a:t>
            </a:r>
            <a:r>
              <a:rPr lang="en-US" dirty="0" err="1"/>
              <a:t>lọc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sát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mùa</a:t>
            </a:r>
            <a:r>
              <a:rPr lang="en-US" dirty="0"/>
              <a:t> </a:t>
            </a:r>
            <a:r>
              <a:rPr lang="en-US" dirty="0" err="1"/>
              <a:t>sắc</a:t>
            </a:r>
            <a:r>
              <a:rPr lang="en-US" dirty="0"/>
              <a:t> </a:t>
            </a:r>
            <a:r>
              <a:rPr lang="en-US" dirty="0" err="1"/>
              <a:t>mùi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.</a:t>
            </a:r>
          </a:p>
          <a:p>
            <a:r>
              <a:rPr lang="en-US" dirty="0"/>
              <a:t>- </a:t>
            </a:r>
            <a:r>
              <a:rPr lang="en-US" dirty="0" err="1"/>
              <a:t>Nước</a:t>
            </a:r>
            <a:r>
              <a:rPr lang="en-US" dirty="0"/>
              <a:t> </a:t>
            </a:r>
            <a:r>
              <a:rPr lang="en-US" dirty="0" err="1"/>
              <a:t>lọc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?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uống</a:t>
            </a:r>
            <a:r>
              <a:rPr lang="en-US" dirty="0"/>
              <a:t> </a:t>
            </a:r>
            <a:r>
              <a:rPr lang="en-US" dirty="0" err="1"/>
              <a:t>nước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nước</a:t>
            </a:r>
            <a:r>
              <a:rPr lang="en-US" dirty="0"/>
              <a:t>.</a:t>
            </a:r>
          </a:p>
          <a:p>
            <a:r>
              <a:rPr lang="en-US" dirty="0"/>
              <a:t>- </a:t>
            </a:r>
            <a:r>
              <a:rPr lang="en-US" dirty="0" err="1"/>
              <a:t>Khi</a:t>
            </a:r>
            <a:r>
              <a:rPr lang="en-US" dirty="0"/>
              <a:t>  </a:t>
            </a:r>
            <a:r>
              <a:rPr lang="en-US" dirty="0" err="1"/>
              <a:t>khát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con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?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nước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uống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con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sao</a:t>
            </a:r>
            <a:r>
              <a:rPr lang="en-US" dirty="0"/>
              <a:t>?</a:t>
            </a:r>
          </a:p>
          <a:p>
            <a:r>
              <a:rPr lang="en-US" dirty="0"/>
              <a:t>=&gt; </a:t>
            </a:r>
            <a:r>
              <a:rPr lang="en-US" dirty="0" err="1"/>
              <a:t>Nước</a:t>
            </a:r>
            <a:r>
              <a:rPr lang="en-US" dirty="0"/>
              <a:t> </a:t>
            </a:r>
            <a:r>
              <a:rPr lang="en-US" dirty="0" err="1"/>
              <a:t>lọc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mùi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, </a:t>
            </a:r>
            <a:r>
              <a:rPr lang="en-US" dirty="0" err="1"/>
              <a:t>uống</a:t>
            </a:r>
            <a:r>
              <a:rPr lang="en-US" dirty="0"/>
              <a:t> </a:t>
            </a:r>
            <a:r>
              <a:rPr lang="en-US" dirty="0" err="1"/>
              <a:t>đẻ</a:t>
            </a:r>
            <a:r>
              <a:rPr lang="en-US" dirty="0"/>
              <a:t> </a:t>
            </a:r>
            <a:r>
              <a:rPr lang="en-US" dirty="0" err="1"/>
              <a:t>giảm</a:t>
            </a:r>
            <a:r>
              <a:rPr lang="en-US" dirty="0"/>
              <a:t> </a:t>
            </a:r>
            <a:r>
              <a:rPr lang="en-US" dirty="0" err="1"/>
              <a:t>cơn</a:t>
            </a:r>
            <a:r>
              <a:rPr lang="en-US" dirty="0"/>
              <a:t> </a:t>
            </a:r>
            <a:r>
              <a:rPr lang="en-US" dirty="0" err="1"/>
              <a:t>khát</a:t>
            </a:r>
            <a:r>
              <a:rPr lang="en-US" dirty="0"/>
              <a:t> </a:t>
            </a:r>
            <a:r>
              <a:rPr lang="en-US" dirty="0" err="1"/>
              <a:t>rất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sức</a:t>
            </a:r>
            <a:r>
              <a:rPr lang="en-US" dirty="0"/>
              <a:t> </a:t>
            </a:r>
            <a:r>
              <a:rPr lang="en-US" dirty="0" err="1"/>
              <a:t>khỏe</a:t>
            </a:r>
            <a:r>
              <a:rPr lang="en-US" dirty="0"/>
              <a:t>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nước</a:t>
            </a:r>
            <a:r>
              <a:rPr lang="en-US" dirty="0"/>
              <a:t> con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sống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826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513" y="1609725"/>
            <a:ext cx="7733987" cy="51466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6275" y="1514475"/>
            <a:ext cx="137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NƯỚC LỌC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9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TV7 - Chuyện kể của những chú cừu - Uống nước đầy đủ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81126" y="342900"/>
            <a:ext cx="9685864" cy="601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22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854" y="1914525"/>
            <a:ext cx="3723652" cy="3390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662" y="2109787"/>
            <a:ext cx="3985113" cy="3000375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4867275" y="228600"/>
            <a:ext cx="1971675" cy="1057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QUẢ CHANH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54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38550" y="0"/>
            <a:ext cx="4162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SO SÁNH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276350" y="561976"/>
            <a:ext cx="1543050" cy="8191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7030A0"/>
                </a:solidFill>
              </a:rPr>
              <a:t>NƯỚC LỌC</a:t>
            </a:r>
            <a:endParaRPr lang="en-US" sz="2000" b="1" dirty="0">
              <a:solidFill>
                <a:srgbClr val="7030A0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734425" y="561976"/>
            <a:ext cx="1933575" cy="8191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7030A0"/>
                </a:solidFill>
              </a:rPr>
              <a:t>NƯỚC CHANH</a:t>
            </a:r>
            <a:endParaRPr lang="en-US" sz="2000" b="1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0599" y="1914525"/>
            <a:ext cx="30194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- </a:t>
            </a: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màu</a:t>
            </a:r>
            <a:r>
              <a:rPr lang="en-US" sz="2400" dirty="0" smtClean="0"/>
              <a:t>, </a:t>
            </a: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mùi</a:t>
            </a:r>
            <a:r>
              <a:rPr lang="en-US" sz="2400" dirty="0" smtClean="0"/>
              <a:t>, </a:t>
            </a: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vị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7667625" y="1790700"/>
            <a:ext cx="3248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-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màu</a:t>
            </a:r>
            <a:r>
              <a:rPr lang="en-US" sz="2400" dirty="0" smtClean="0"/>
              <a:t> </a:t>
            </a:r>
            <a:r>
              <a:rPr lang="en-US" sz="2400" dirty="0" err="1" smtClean="0"/>
              <a:t>hơi</a:t>
            </a:r>
            <a:r>
              <a:rPr lang="en-US" sz="2400" dirty="0" smtClean="0"/>
              <a:t> </a:t>
            </a:r>
            <a:r>
              <a:rPr lang="en-US" sz="2400" dirty="0" err="1" smtClean="0"/>
              <a:t>đụng</a:t>
            </a:r>
            <a:r>
              <a:rPr lang="en-US" sz="2400" dirty="0" smtClean="0"/>
              <a:t>,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mùi</a:t>
            </a:r>
            <a:r>
              <a:rPr lang="en-US" sz="2400" dirty="0" smtClean="0"/>
              <a:t> </a:t>
            </a:r>
            <a:r>
              <a:rPr lang="en-US" sz="2400" dirty="0" err="1" smtClean="0"/>
              <a:t>chua</a:t>
            </a:r>
            <a:r>
              <a:rPr lang="en-US" sz="2400" dirty="0" smtClean="0"/>
              <a:t>,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vị</a:t>
            </a:r>
            <a:r>
              <a:rPr lang="en-US" sz="2400" dirty="0" smtClean="0"/>
              <a:t> </a:t>
            </a:r>
            <a:r>
              <a:rPr lang="en-US" sz="2400" dirty="0" err="1" smtClean="0"/>
              <a:t>chua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6559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1" y="523875"/>
            <a:ext cx="5061114" cy="44114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250" y="523876"/>
            <a:ext cx="6670675" cy="4411434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819150" y="5086350"/>
            <a:ext cx="2943225" cy="1257300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 smtClean="0">
                <a:solidFill>
                  <a:srgbClr val="FFC000"/>
                </a:solidFill>
              </a:rPr>
              <a:t>Nướ</a:t>
            </a:r>
            <a:r>
              <a:rPr lang="en-US" sz="2800" b="1" dirty="0" smtClean="0">
                <a:solidFill>
                  <a:srgbClr val="FFC000"/>
                </a:solidFill>
              </a:rPr>
              <a:t>c cam</a:t>
            </a:r>
            <a:endParaRPr lang="en-US" sz="2800" b="1" dirty="0">
              <a:solidFill>
                <a:srgbClr val="FFC000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496175" y="5153025"/>
            <a:ext cx="3095625" cy="11239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/>
              <a:t>Nước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muối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54155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4000" b="-10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0" y="2247900"/>
            <a:ext cx="388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GIÁO DỤC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19450" y="3371850"/>
            <a:ext cx="767715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/>
              <a:t>Nước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rất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là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tốt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cho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cơ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thể</a:t>
            </a:r>
            <a:r>
              <a:rPr lang="en-US" sz="3200" b="1" dirty="0" smtClean="0"/>
              <a:t>, </a:t>
            </a:r>
            <a:r>
              <a:rPr lang="en-US" sz="3200" b="1" dirty="0" err="1" smtClean="0"/>
              <a:t>chính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vì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vậy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các</a:t>
            </a:r>
            <a:r>
              <a:rPr lang="en-US" sz="3200" b="1" dirty="0" smtClean="0"/>
              <a:t> con </a:t>
            </a:r>
            <a:r>
              <a:rPr lang="en-US" sz="3200" b="1" dirty="0" err="1" smtClean="0"/>
              <a:t>phải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thường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xuyên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uống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nước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và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ăn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các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loại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quả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hoặc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uống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các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loại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nước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ép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để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cung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cấp</a:t>
            </a:r>
            <a:r>
              <a:rPr lang="en-US" sz="3200" b="1" dirty="0" smtClean="0"/>
              <a:t> vitamin </a:t>
            </a:r>
            <a:r>
              <a:rPr lang="en-US" sz="3200" b="1" dirty="0" err="1" smtClean="0"/>
              <a:t>và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muối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khoáng</a:t>
            </a:r>
            <a:r>
              <a:rPr lang="en-US" sz="3200" b="1" dirty="0" smtClean="0"/>
              <a:t>  </a:t>
            </a:r>
            <a:r>
              <a:rPr lang="en-US" sz="3200" b="1" dirty="0" err="1" smtClean="0"/>
              <a:t>cho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cơ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thể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20288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255</Words>
  <Application>Microsoft Office PowerPoint</Application>
  <PresentationFormat>Widescreen</PresentationFormat>
  <Paragraphs>29</Paragraphs>
  <Slides>10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10</cp:revision>
  <dcterms:created xsi:type="dcterms:W3CDTF">2022-05-07T09:02:21Z</dcterms:created>
  <dcterms:modified xsi:type="dcterms:W3CDTF">2022-06-09T04:52:55Z</dcterms:modified>
</cp:coreProperties>
</file>