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6" r:id="rId3"/>
    <p:sldId id="274" r:id="rId4"/>
    <p:sldId id="258" r:id="rId5"/>
    <p:sldId id="259" r:id="rId6"/>
    <p:sldId id="268" r:id="rId7"/>
    <p:sldId id="269" r:id="rId8"/>
    <p:sldId id="270" r:id="rId9"/>
    <p:sldId id="271" r:id="rId10"/>
    <p:sldId id="273" r:id="rId11"/>
    <p:sldId id="272" r:id="rId12"/>
    <p:sldId id="267" r:id="rId13"/>
    <p:sldId id="264" r:id="rId14"/>
    <p:sldId id="26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F34AD-15B7-412C-8E85-18B4B8650B07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F979E-6596-4561-98A5-156DF27F9A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06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AFF350-3C19-4EC9-BB42-16D8D628796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335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DA20F-48B7-429C-9C8B-F8221892088F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67964-D5E8-48BC-A332-AF6CA21087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L&#7899;p%20MGN%20B2\N&#259;m%20h&#7885;c%202019%20-%202020\B&#224;i%20gi&#7843;ng%20t&#432;&#417;ng%20t&#225;c\GV%20Nguy&#7877;n%20Th&#7883;%20Thu\H&#7897;i%20gi&#7843;ng\H&#7897;i%20gi&#7843;ng\HG%20K&#7923;%20I\ab.mp4" TargetMode="External"/><Relationship Id="rId1" Type="http://schemas.microsoft.com/office/2007/relationships/media" Target="file:///D:\L&#7899;p%20MGN%20B2\N&#259;m%20h&#7885;c%202019%20-%202020\B&#224;i%20gi&#7843;ng%20t&#432;&#417;ng%20t&#225;c\GV%20Nguy&#7877;n%20Th&#7883;%20Thu\H&#7897;i%20gi&#7843;ng\H&#7897;i%20gi&#7843;ng\HG%20K&#7923;%20I\ab.mp4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D:\L&#7899;p%20MGN%20B2\N&#259;m%20h&#7885;c%202019%20-%202020\B&#224;i%20gi&#7843;ng%20t&#432;&#417;ng%20t&#225;c\GV%20Nguy&#7877;n%20Th&#7883;%20Thu\H&#7897;i%20gi&#7843;ng\H&#7897;i%20gi&#7843;ng\HG%20K&#7923;%20I\KissTheRain-Yiruma-75858.mp3" TargetMode="External"/><Relationship Id="rId1" Type="http://schemas.microsoft.com/office/2007/relationships/media" Target="file:///D:\L&#7899;p%20MGN%20B2\N&#259;m%20h&#7885;c%202019%20-%202020\B&#224;i%20gi&#7843;ng%20t&#432;&#417;ng%20t&#225;c\GV%20Nguy&#7877;n%20Th&#7883;%20Thu\H&#7897;i%20gi&#7843;ng\H&#7897;i%20gi&#7843;ng\HG%20K&#7923;%20I\KissTheRain-Yiruma-75858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D:\L&#7899;p%20MGN%20B2\N&#259;m%20h&#7885;c%202019%20-%202020\B&#224;i%20gi&#7843;ng%20t&#432;&#417;ng%20t&#225;c\GV%20Nguy&#7877;n%20Th&#7883;%20Thu\H&#7897;i%20gi&#7843;ng\H&#7897;i%20gi&#7843;ng\HG%20K&#7923;%20I\BongHoaMungCo-XuanMai_3nrpk.mp3" TargetMode="External"/><Relationship Id="rId1" Type="http://schemas.microsoft.com/office/2007/relationships/media" Target="file:///D:\L&#7899;p%20MGN%20B2\N&#259;m%20h&#7885;c%202019%20-%202020\B&#224;i%20gi&#7843;ng%20t&#432;&#417;ng%20t&#225;c\GV%20Nguy&#7877;n%20Th&#7883;%20Thu\H&#7897;i%20gi&#7843;ng\H&#7897;i%20gi&#7843;ng\HG%20K&#7923;%20I\BongHoaMungCo-XuanMai_3nrpk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D:\L&#7899;p%20MGN%20B2\N&#259;m%20h&#7885;c%202019%20-%202020\B&#224;i%20gi&#7843;ng%20t&#432;&#417;ng%20t&#225;c\GV%20Nguy&#7877;n%20Th&#7883;%20Thu\H&#7897;i%20gi&#7843;ng\H&#7897;i%20gi&#7843;ng\HG%20K&#7923;%20I\MoiLenTauLuaNhac-VA-5803022_hq.mp3" TargetMode="External"/><Relationship Id="rId1" Type="http://schemas.microsoft.com/office/2007/relationships/media" Target="file:///D:\L&#7899;p%20MGN%20B2\N&#259;m%20h&#7885;c%202019%20-%202020\B&#224;i%20gi&#7843;ng%20t&#432;&#417;ng%20t&#225;c\GV%20Nguy&#7877;n%20Th&#7883;%20Thu\H&#7897;i%20gi&#7843;ng\H&#7897;i%20gi&#7843;ng\HG%20K&#7923;%20I\MoiLenTauLuaNhac-VA-5803022_hq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76200"/>
            <a:ext cx="701750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LONG BÊN</a:t>
            </a:r>
            <a:endParaRPr lang="en-US" sz="2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1828800"/>
            <a:ext cx="68014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PHÁT TRIỂN THẨM MỸ</a:t>
            </a:r>
            <a:endParaRPr 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" y="2819400"/>
            <a:ext cx="80772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 TRANH DERCOR</a:t>
            </a:r>
            <a:endParaRPr lang="en-US" sz="4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30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54562"/>
          </a:xfrm>
        </p:spPr>
        <p:txBody>
          <a:bodyPr>
            <a:normAutofit/>
          </a:bodyPr>
          <a:lstStyle/>
          <a:p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ab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1295400"/>
            <a:ext cx="81534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TRẺ THỰC HIỆN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KissTheRain-Yiruma-7585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2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98438"/>
          </a:xfrm>
        </p:spPr>
        <p:txBody>
          <a:bodyPr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BongHoaMungCo-XuanMai_3nrp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24600" y="419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7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WordArt 11"/>
          <p:cNvSpPr>
            <a:spLocks noChangeArrowheads="1" noChangeShapeType="1" noTextEdit="1"/>
          </p:cNvSpPr>
          <p:nvPr/>
        </p:nvSpPr>
        <p:spPr bwMode="auto">
          <a:xfrm>
            <a:off x="838200" y="1752600"/>
            <a:ext cx="70199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457200" y="2895600"/>
            <a:ext cx="1676400" cy="457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.VnTimeH"/>
            </a:endParaRPr>
          </a:p>
        </p:txBody>
      </p:sp>
      <p:sp>
        <p:nvSpPr>
          <p:cNvPr id="3085" name="WordArt 13" descr="Paper bag"/>
          <p:cNvSpPr>
            <a:spLocks noChangeArrowheads="1" noChangeShapeType="1" noTextEdit="1"/>
          </p:cNvSpPr>
          <p:nvPr/>
        </p:nvSpPr>
        <p:spPr bwMode="auto">
          <a:xfrm>
            <a:off x="2438400" y="2895600"/>
            <a:ext cx="57531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pt-BR" sz="3600" kern="1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304800" y="3733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"/>
            </a:endParaRP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609600" y="4572000"/>
            <a:ext cx="792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2438400" y="3581400"/>
            <a:ext cx="6324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914400" y="2590800"/>
            <a:ext cx="7162800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ĐÍCH- YÊU CẦU          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2.Kĩ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châm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dặm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914400"/>
            <a:ext cx="80772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acrylic,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tăm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rau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rỗng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mút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sz="5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III: TIẾN HÀNH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MoiLenTauLuaNhac-VA-5803022_hq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29400" y="4876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685799"/>
            <a:ext cx="8153400" cy="5719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0"/>
            <a:ext cx="8382000" cy="65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571500"/>
            <a:ext cx="79248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hào mừng"/>
  <p:tag name="ISPRING_SLIDE_INDENT_LEVEL" val="0"/>
  <p:tag name="ISPRING_SLIDE_ID_2" val="{CEAB258D-00A0-4ED8-A7AA-68DE52079EEA}"/>
  <p:tag name="GENSWF_ADVANCE_TIME" val="300.0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55</Words>
  <Application>Microsoft Office PowerPoint</Application>
  <PresentationFormat>On-screen Show (4:3)</PresentationFormat>
  <Paragraphs>17</Paragraphs>
  <Slides>14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.VnTime</vt:lpstr>
      <vt:lpstr>.VnTimeH</vt:lpstr>
      <vt:lpstr>Arial</vt:lpstr>
      <vt:lpstr>Calibri</vt:lpstr>
      <vt:lpstr>Times New Roman</vt:lpstr>
      <vt:lpstr>Office Theme</vt:lpstr>
      <vt:lpstr>PowerPoint Presentation</vt:lpstr>
      <vt:lpstr>     I. MỤC ĐÍCH- YÊU CẦU               1 Kiến thức:  Trẻ biết cách trang trí để tạo thành bức tranh Trẻ biết cách sử dụng màu sắc , các chi tiết để tạo ra sản phẩm theo cách sáng tạo của trẻ 2.Kĩ năng:  Rèn kĩ năng châm màu dặm màu, vẽ đẻ tạo thành bức tranh Củng cố và năng cao kĩ năng tạo hình cho trẻ 3. Thái độ:  Trẻ hứng thú tham gia vào hoạt động   </vt:lpstr>
      <vt:lpstr>PowerPoint Presentation</vt:lpstr>
      <vt:lpstr>      III: TIẾN HÀNH  1. Ổn định tổ chức gây hứng thú Cô và trẻ chơi trò chơi “ Đoàn tàu vui vẻ”</vt:lpstr>
      <vt:lpstr>2. Phương pháp và hình thức tổ chức Quan sát và nhận xét tranh</vt:lpstr>
      <vt:lpstr>PowerPoint Presentation</vt:lpstr>
      <vt:lpstr>PowerPoint Presentation</vt:lpstr>
      <vt:lpstr>PowerPoint Presentation</vt:lpstr>
      <vt:lpstr>PowerPoint Presentation</vt:lpstr>
      <vt:lpstr>Cô hỏi trẻ về ý tưởng thực hiện</vt:lpstr>
      <vt:lpstr>Trẻ xem video hướng dẫn</vt:lpstr>
      <vt:lpstr>TRẺ THỰC HIỆN</vt:lpstr>
      <vt:lpstr>      Cô cho trẻ trưng bày và nhận xét sản phẩm</vt:lpstr>
      <vt:lpstr>3. Kết thúc Cô nhận xét tuyên dương và cùng trẻ hát bài hát:  “Bông hoa mừng cô”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14</cp:revision>
  <dcterms:created xsi:type="dcterms:W3CDTF">2019-03-23T08:50:08Z</dcterms:created>
  <dcterms:modified xsi:type="dcterms:W3CDTF">2022-06-09T03:30:03Z</dcterms:modified>
</cp:coreProperties>
</file>