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301" r:id="rId3"/>
    <p:sldId id="265" r:id="rId4"/>
    <p:sldId id="266" r:id="rId5"/>
    <p:sldId id="267" r:id="rId6"/>
    <p:sldId id="257" r:id="rId7"/>
    <p:sldId id="258" r:id="rId8"/>
    <p:sldId id="259" r:id="rId9"/>
    <p:sldId id="260" r:id="rId10"/>
    <p:sldId id="261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9" r:id="rId20"/>
    <p:sldId id="277" r:id="rId21"/>
    <p:sldId id="278" r:id="rId22"/>
    <p:sldId id="310" r:id="rId23"/>
    <p:sldId id="302" r:id="rId24"/>
    <p:sldId id="303" r:id="rId25"/>
    <p:sldId id="304" r:id="rId26"/>
    <p:sldId id="283" r:id="rId27"/>
    <p:sldId id="305" r:id="rId28"/>
    <p:sldId id="290" r:id="rId29"/>
    <p:sldId id="306" r:id="rId30"/>
    <p:sldId id="292" r:id="rId31"/>
    <p:sldId id="307" r:id="rId32"/>
    <p:sldId id="309" r:id="rId33"/>
    <p:sldId id="30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206E2-D472-4B69-9188-171F1FFDBD9E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5B64-BEA0-48F3-97D1-9BCEEE5EAE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30.pn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33" Type="http://schemas.openxmlformats.org/officeDocument/2006/relationships/image" Target="../media/image60.png"/><Relationship Id="rId2" Type="http://schemas.openxmlformats.org/officeDocument/2006/relationships/image" Target="../media/image29.png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11" Type="http://schemas.openxmlformats.org/officeDocument/2006/relationships/image" Target="../media/image38.gif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36.gif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8" name="Rectangle 7"/>
          <p:cNvSpPr/>
          <p:nvPr/>
        </p:nvSpPr>
        <p:spPr>
          <a:xfrm>
            <a:off x="-547900" y="2367378"/>
            <a:ext cx="98587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LÀM QUEN VĂN HỌC</a:t>
            </a:r>
          </a:p>
          <a:p>
            <a:pPr algn="ctr"/>
            <a:r>
              <a:rPr lang="en-US" sz="44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Truyện</a:t>
            </a:r>
            <a:r>
              <a:rPr lang="en-US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”Gấu</a:t>
            </a:r>
            <a:r>
              <a:rPr lang="en-US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con chia </a:t>
            </a:r>
            <a:r>
              <a:rPr lang="en-US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quà</a:t>
            </a:r>
            <a:r>
              <a:rPr lang="en-US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en-US" sz="44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219200" y="2590800"/>
            <a:ext cx="7086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altLang="en-US" sz="3200">
              <a:solidFill>
                <a:srgbClr val="FF33CC"/>
              </a:solidFill>
              <a:latin typeface="Times New Roman" pitchFamily="18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505200" y="4572000"/>
            <a:ext cx="1752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108325" y="3770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2209800" y="251784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b="1" dirty="0">
                <a:latin typeface="Times New Roman" pitchFamily="18" charset="0"/>
                <a:cs typeface="Times New Roman" pitchFamily="18" charset="0"/>
              </a:rPr>
              <a:t> PHÒNG GD VÀ ĐT QUẬN LONG BIÊN</a:t>
            </a:r>
            <a:br>
              <a:rPr lang="en-US" alt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b="1" dirty="0">
                <a:latin typeface="Times New Roman" pitchFamily="18" charset="0"/>
                <a:cs typeface="Times New Roman" pitchFamily="18" charset="0"/>
              </a:rPr>
              <a:t>    TRƯỜNG MẦM NON GIA THƯỢNG</a:t>
            </a:r>
            <a:r>
              <a:rPr lang="en-US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dirty="0"/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2895599" y="5888453"/>
            <a:ext cx="3352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705" y="1069183"/>
            <a:ext cx="909795" cy="752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29737_714483322039064_1331603725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75530_714483345372395_1487396264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51397_714483398705723_302663010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39489_714483462039050_956183796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51147_714483598705703_508130984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29918_714483678705695_1490720422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51559_714483725372357_1481034743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75343_714483918705671_1424568452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-3313"/>
            <a:ext cx="9144000" cy="6858000"/>
          </a:xfrm>
          <a:prstGeom prst="rect">
            <a:avLst/>
          </a:prstGeom>
          <a:noFill/>
        </p:spPr>
      </p:pic>
      <p:sp>
        <p:nvSpPr>
          <p:cNvPr id="73736" name="WordArt 8"/>
          <p:cNvSpPr>
            <a:spLocks noChangeArrowheads="1" noChangeShapeType="1" noTextEdit="1"/>
          </p:cNvSpPr>
          <p:nvPr/>
        </p:nvSpPr>
        <p:spPr bwMode="auto">
          <a:xfrm>
            <a:off x="2219325" y="2670175"/>
            <a:ext cx="4857750" cy="174466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Time"/>
              </a:rPr>
              <a:t>§µm tho¹i</a:t>
            </a:r>
          </a:p>
        </p:txBody>
      </p:sp>
      <p:pic>
        <p:nvPicPr>
          <p:cNvPr id="73737" name="Picture 9" descr="Picture1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31100" y="5029200"/>
            <a:ext cx="1612900" cy="1828800"/>
          </a:xfrm>
          <a:prstGeom prst="rect">
            <a:avLst/>
          </a:prstGeom>
          <a:noFill/>
        </p:spPr>
      </p:pic>
      <p:pic>
        <p:nvPicPr>
          <p:cNvPr id="73738" name="Picture 10" descr="Picture1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29200"/>
            <a:ext cx="1612900" cy="1828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sz="6000" dirty="0" err="1" smtClean="0">
                <a:solidFill>
                  <a:srgbClr val="FFFF00"/>
                </a:solidFill>
              </a:rPr>
              <a:t>Hoạt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err="1" smtClean="0">
                <a:solidFill>
                  <a:srgbClr val="FFFF00"/>
                </a:solidFill>
              </a:rPr>
              <a:t>động</a:t>
            </a:r>
            <a:r>
              <a:rPr lang="en-US" sz="6000" dirty="0" smtClean="0">
                <a:solidFill>
                  <a:srgbClr val="FFFF00"/>
                </a:solidFill>
              </a:rPr>
              <a:t> 1: </a:t>
            </a:r>
            <a:r>
              <a:rPr lang="en-US" sz="6000" dirty="0" err="1" smtClean="0">
                <a:solidFill>
                  <a:srgbClr val="FFFF00"/>
                </a:solidFill>
              </a:rPr>
              <a:t>Ổn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err="1" smtClean="0">
                <a:solidFill>
                  <a:srgbClr val="FFFF00"/>
                </a:solidFill>
              </a:rPr>
              <a:t>định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err="1" smtClean="0">
                <a:solidFill>
                  <a:srgbClr val="FFFF00"/>
                </a:solidFill>
              </a:rPr>
              <a:t>tổ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err="1" smtClean="0">
                <a:solidFill>
                  <a:srgbClr val="FFFF00"/>
                </a:solidFill>
              </a:rPr>
              <a:t>chức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en-US" dirty="0" err="1" smtClean="0">
                <a:solidFill>
                  <a:srgbClr val="FFFF00"/>
                </a:solidFill>
              </a:rPr>
              <a:t>Hát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và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vận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động</a:t>
            </a:r>
            <a:r>
              <a:rPr lang="en-US" dirty="0" smtClean="0">
                <a:solidFill>
                  <a:srgbClr val="FFFF00"/>
                </a:solidFill>
              </a:rPr>
              <a:t> “</a:t>
            </a:r>
            <a:r>
              <a:rPr lang="en-US" dirty="0" err="1" smtClean="0">
                <a:solidFill>
                  <a:srgbClr val="FFFF00"/>
                </a:solidFill>
              </a:rPr>
              <a:t>Cả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nhà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thương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nhau</a:t>
            </a:r>
            <a:r>
              <a:rPr lang="en-US" dirty="0" smtClean="0">
                <a:solidFill>
                  <a:srgbClr val="FFFF00"/>
                </a:solidFill>
              </a:rPr>
              <a:t>”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Beat - Cả Nhà Thương nha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hristmas-Background-Hinh-Giang-Sinh-Tin-Lanh-cdnvn-2013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569155" y="3048000"/>
            <a:ext cx="60056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Cô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đã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kể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cho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chúng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mình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nghe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câu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chuyện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gì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en-US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uqta9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-152400" y="2514600"/>
            <a:ext cx="914400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Trong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câu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chuyện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có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những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nhân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vật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nào</a:t>
            </a:r>
            <a:r>
              <a:rPr lang="en-US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en-US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5" descr="c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2686051"/>
            <a:ext cx="20955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18" descr="hoa c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95742">
            <a:off x="4444207" y="527844"/>
            <a:ext cx="3028950" cy="323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2" descr="c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257551"/>
            <a:ext cx="20955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1" descr="mayho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857250"/>
            <a:ext cx="1371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17" descr="hoa c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657350"/>
            <a:ext cx="3230563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23" descr="Animated-Butterfl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2765426"/>
            <a:ext cx="51339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16" descr="may xan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257300"/>
            <a:ext cx="1066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4" descr="cay ta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5410200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9" descr="spring-smiley-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085850"/>
            <a:ext cx="11430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10" descr="may xan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14500"/>
            <a:ext cx="1066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13" descr="hoa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78307">
            <a:off x="1752601" y="3600451"/>
            <a:ext cx="10191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4" descr="hoa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78307">
            <a:off x="3962401" y="3143251"/>
            <a:ext cx="10191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22" descr="Bluebird05-animated-chick_in_flight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150" y="1085851"/>
            <a:ext cx="10477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24" descr="Animated-Butterfl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1885951"/>
            <a:ext cx="513397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Picture 26" descr="gau me du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1885950"/>
            <a:ext cx="334486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Picture 25" descr="buc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03738"/>
            <a:ext cx="2667000" cy="16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6" name="Picture 7" descr="gau cat tay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028950"/>
            <a:ext cx="46482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7" name="Picture 8" descr="tay gau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714750"/>
            <a:ext cx="190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Picture 28" descr="Qua tao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85851"/>
            <a:ext cx="5334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9" name="Picture 29" descr="Qua tao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200151"/>
            <a:ext cx="5334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0" name="Picture 30" descr="Qua tao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1"/>
            <a:ext cx="5334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1" name="Picture 31" descr="Qua tao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5951"/>
            <a:ext cx="5334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2" name="Picture 32" descr="Qua tao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57351"/>
            <a:ext cx="5334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3" name="Picture 33" descr="tao do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0015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4" name="Picture 34" descr="tao do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305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5" name="Picture 35" descr="tao do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08585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6" name="Picture 36" descr="tao do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85725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7" name="Picture 37" descr="tao chin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60020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8" name="Picture 38" descr="tao chin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5725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9" name="Picture 39" descr="tao chin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1"/>
            <a:ext cx="609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0" name="Picture 27" descr="ro tao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771900"/>
            <a:ext cx="2362200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1" name="Rectangle 34"/>
          <p:cNvSpPr>
            <a:spLocks noChangeArrowheads="1"/>
          </p:cNvSpPr>
          <p:nvPr/>
        </p:nvSpPr>
        <p:spPr bwMode="auto">
          <a:xfrm>
            <a:off x="0" y="857250"/>
            <a:ext cx="9144000" cy="554355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36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3077" name="Picture 5" descr="me gau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57251"/>
            <a:ext cx="5156200" cy="282892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2" name="Group 91"/>
          <p:cNvGrpSpPr>
            <a:grpSpLocks/>
          </p:cNvGrpSpPr>
          <p:nvPr/>
        </p:nvGrpSpPr>
        <p:grpSpPr bwMode="auto">
          <a:xfrm>
            <a:off x="6070600" y="628651"/>
            <a:ext cx="3073400" cy="3078163"/>
            <a:chOff x="-76200" y="-600032"/>
            <a:chExt cx="3073400" cy="4105232"/>
          </a:xfrm>
        </p:grpSpPr>
        <p:pic>
          <p:nvPicPr>
            <p:cNvPr id="27700" name="Picture 21" descr="chan chay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000" y="1841500"/>
              <a:ext cx="1981200" cy="138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1" name="Picture 12" descr="chan gau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17700"/>
              <a:ext cx="1676400" cy="158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2" name="Picture 27" descr="than gau chay t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200" y="-600032"/>
              <a:ext cx="2490788" cy="326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3" name="Picture 22" descr="tay phai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267" y="1079500"/>
              <a:ext cx="1951133" cy="1063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4" name="Picture 13" descr="moi tren gc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513" y="-23812"/>
              <a:ext cx="1866875" cy="14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5" name="Picture 13" descr="gau 3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394076"/>
            <a:ext cx="434340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14" descr="gau em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371850"/>
            <a:ext cx="2630488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87"/>
          <p:cNvGrpSpPr>
            <a:grpSpLocks/>
          </p:cNvGrpSpPr>
          <p:nvPr/>
        </p:nvGrpSpPr>
        <p:grpSpPr bwMode="auto">
          <a:xfrm>
            <a:off x="3048000" y="857250"/>
            <a:ext cx="2971800" cy="2579688"/>
            <a:chOff x="6629400" y="-489124"/>
            <a:chExt cx="2971800" cy="3440634"/>
          </a:xfrm>
        </p:grpSpPr>
        <p:pic>
          <p:nvPicPr>
            <p:cNvPr id="27696" name="Picture 8" descr="dau bo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-489124"/>
              <a:ext cx="1896894" cy="1840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7" name="Picture 11" descr="than b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685773"/>
              <a:ext cx="2971800" cy="2265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8" name="Picture 10" descr="canh tay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6677" y="817669"/>
              <a:ext cx="1960123" cy="1567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9" name="Picture 12" descr="ban tay bo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1855" y="1046295"/>
              <a:ext cx="1580745" cy="126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90"/>
          <p:cNvGrpSpPr>
            <a:grpSpLocks/>
          </p:cNvGrpSpPr>
          <p:nvPr/>
        </p:nvGrpSpPr>
        <p:grpSpPr bwMode="auto">
          <a:xfrm>
            <a:off x="5715000" y="3143250"/>
            <a:ext cx="3124200" cy="3028950"/>
            <a:chOff x="5638800" y="-228600"/>
            <a:chExt cx="4419600" cy="7086600"/>
          </a:xfrm>
        </p:grpSpPr>
        <p:pic>
          <p:nvPicPr>
            <p:cNvPr id="27694" name="Picture 8" descr="dau huou"/>
            <p:cNvPicPr>
              <a:picLocks noChangeAspect="1" noChangeArrowheads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1925" y="-228600"/>
              <a:ext cx="3546475" cy="396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5" name="Picture 7" descr="huou chi"/>
            <p:cNvPicPr>
              <a:picLocks noChangeAspect="1" noChangeArrowheads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2895600"/>
              <a:ext cx="3505200" cy="396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600200" y="1428750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rgbClr val="0000CC"/>
                </a:solidFill>
              </a:rPr>
              <a:t>1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858000" y="5086350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629400" y="1771650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57200" y="4822825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3505200" y="2057400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3429000" y="4822825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rgbClr val="0000C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70067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61" grpId="0"/>
      <p:bldP spid="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0"/>
            <a:ext cx="8229600" cy="1143000"/>
          </a:xfrm>
        </p:spPr>
        <p:txBody>
          <a:bodyPr/>
          <a:lstStyle/>
          <a:p>
            <a:r>
              <a:rPr lang="en-US" dirty="0" smtClean="0"/>
              <a:t>3.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gấu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28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39409_714482942039102_222446110_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7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752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4</a:t>
            </a:r>
            <a:r>
              <a:rPr lang="en-US" dirty="0" smtClean="0"/>
              <a:t>. </a:t>
            </a:r>
            <a:r>
              <a:rPr lang="en-US" dirty="0"/>
              <a:t> </a:t>
            </a:r>
            <a:r>
              <a:rPr lang="en-US" dirty="0" err="1"/>
              <a:t>Mẹ</a:t>
            </a:r>
            <a:r>
              <a:rPr lang="en-US" dirty="0"/>
              <a:t> </a:t>
            </a:r>
            <a:r>
              <a:rPr lang="en-US" dirty="0" err="1"/>
              <a:t>gấu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nói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Gấu</a:t>
            </a:r>
            <a:r>
              <a:rPr lang="en-US" dirty="0"/>
              <a:t> </a:t>
            </a:r>
            <a:r>
              <a:rPr lang="en-US" dirty="0" err="1"/>
              <a:t>đòi</a:t>
            </a:r>
            <a:r>
              <a:rPr lang="en-US" dirty="0"/>
              <a:t> </a:t>
            </a:r>
            <a:r>
              <a:rPr lang="en-US" dirty="0" err="1"/>
              <a:t>hái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táo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0480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noFill/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5783" name="Picture 7" descr="xlights1[1]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6200000">
              <a:off x="-2059" y="2068"/>
              <a:ext cx="4320" cy="183"/>
            </a:xfrm>
            <a:prstGeom prst="rect">
              <a:avLst/>
            </a:prstGeom>
            <a:noFill/>
          </p:spPr>
        </p:pic>
        <p:pic>
          <p:nvPicPr>
            <p:cNvPr id="75784" name="Picture 8" descr="xlights1[1]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" y="0"/>
              <a:ext cx="5689" cy="183"/>
            </a:xfrm>
            <a:prstGeom prst="rect">
              <a:avLst/>
            </a:prstGeom>
            <a:noFill/>
          </p:spPr>
        </p:pic>
        <p:pic>
          <p:nvPicPr>
            <p:cNvPr id="75785" name="Picture 9" descr="xlights1[1]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0800000">
              <a:off x="0" y="4135"/>
              <a:ext cx="5760" cy="185"/>
            </a:xfrm>
            <a:prstGeom prst="rect">
              <a:avLst/>
            </a:prstGeom>
            <a:noFill/>
          </p:spPr>
        </p:pic>
        <p:pic>
          <p:nvPicPr>
            <p:cNvPr id="75786" name="Picture 10" descr="xlights1[1]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3531" y="2090"/>
              <a:ext cx="4320" cy="139"/>
            </a:xfrm>
            <a:prstGeom prst="rect">
              <a:avLst/>
            </a:prstGeom>
            <a:noFill/>
          </p:spPr>
        </p:pic>
      </p:grp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0" y="304800"/>
            <a:ext cx="868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600" b="1">
                <a:solidFill>
                  <a:srgbClr val="6600CC"/>
                </a:solidFill>
                <a:latin typeface=".VnTime" pitchFamily="34" charset="0"/>
              </a:rPr>
              <a:t>GÊu con ®· ch¨m chØ häc tËp nh­ thª nµo?</a:t>
            </a:r>
          </a:p>
        </p:txBody>
      </p:sp>
      <p:pic>
        <p:nvPicPr>
          <p:cNvPr id="75796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430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33600"/>
            <a:ext cx="7391400" cy="1676400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5. 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 smtClean="0"/>
              <a:t>đến</a:t>
            </a:r>
            <a:r>
              <a:rPr lang="en-US" dirty="0"/>
              <a:t> </a:t>
            </a:r>
            <a:r>
              <a:rPr lang="en-US" dirty="0" err="1" smtClean="0"/>
              <a:t>mẹ</a:t>
            </a:r>
            <a:r>
              <a:rPr lang="en-US" dirty="0" smtClean="0"/>
              <a:t> </a:t>
            </a:r>
            <a:r>
              <a:rPr lang="en-US" dirty="0" err="1"/>
              <a:t>Gấu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 smtClean="0"/>
              <a:t>6.</a:t>
            </a:r>
            <a:r>
              <a:rPr lang="en-US" dirty="0"/>
              <a:t> </a:t>
            </a:r>
            <a:r>
              <a:rPr lang="en-US" dirty="0" err="1"/>
              <a:t>Gấu</a:t>
            </a:r>
            <a:r>
              <a:rPr lang="en-US" dirty="0"/>
              <a:t> con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 smtClean="0"/>
              <a:t>mẹ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mẹ</a:t>
            </a:r>
            <a:r>
              <a:rPr lang="en-US" dirty="0" smtClean="0"/>
              <a:t> </a:t>
            </a:r>
            <a:r>
              <a:rPr lang="en-US" dirty="0" err="1" smtClean="0"/>
              <a:t>nhắc</a:t>
            </a:r>
            <a:r>
              <a:rPr lang="en-US" dirty="0" smtClean="0"/>
              <a:t> </a:t>
            </a:r>
            <a:r>
              <a:rPr lang="en-US" dirty="0" err="1" smtClean="0"/>
              <a:t>nhở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?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63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895600"/>
            <a:ext cx="8229600" cy="1143000"/>
          </a:xfrm>
        </p:spPr>
        <p:txBody>
          <a:bodyPr/>
          <a:lstStyle/>
          <a:p>
            <a:r>
              <a:rPr lang="en-US" dirty="0"/>
              <a:t>7.</a:t>
            </a:r>
            <a:r>
              <a:rPr lang="it-IT" dirty="0"/>
              <a:t>  Gấu con đã chia quà cho ai?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71601" y="-761999"/>
            <a:ext cx="11520219" cy="8640164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81000" y="2057400"/>
            <a:ext cx="8610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rgbClr val="7030A0"/>
                </a:solidFill>
              </a:rPr>
              <a:t>Hoạt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động</a:t>
            </a:r>
            <a:r>
              <a:rPr lang="en-US" sz="4000" b="1" dirty="0" smtClean="0">
                <a:solidFill>
                  <a:srgbClr val="7030A0"/>
                </a:solidFill>
              </a:rPr>
              <a:t> 2:</a:t>
            </a:r>
          </a:p>
          <a:p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Phương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pháp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hình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thức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tổ</a:t>
            </a:r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</a:rPr>
              <a:t>chức</a:t>
            </a:r>
            <a:r>
              <a:rPr lang="en-US" sz="4000" b="1" dirty="0" smtClean="0">
                <a:solidFill>
                  <a:srgbClr val="7030A0"/>
                </a:solidFill>
              </a:rPr>
              <a:t/>
            </a:r>
            <a:br>
              <a:rPr lang="en-US" sz="4000" b="1" dirty="0" smtClean="0">
                <a:solidFill>
                  <a:srgbClr val="7030A0"/>
                </a:solidFill>
              </a:rPr>
            </a:br>
            <a:endParaRPr lang="en-US" sz="4000" b="1" dirty="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8.</a:t>
            </a:r>
            <a:r>
              <a:rPr lang="en-US" dirty="0"/>
              <a:t>  </a:t>
            </a:r>
            <a:r>
              <a:rPr lang="en-US" dirty="0" err="1"/>
              <a:t>Bố</a:t>
            </a:r>
            <a:r>
              <a:rPr lang="en-US" dirty="0"/>
              <a:t> </a:t>
            </a:r>
            <a:r>
              <a:rPr lang="en-US" dirty="0" err="1"/>
              <a:t>mẹ</a:t>
            </a:r>
            <a:r>
              <a:rPr lang="en-US" dirty="0"/>
              <a:t> </a:t>
            </a:r>
            <a:r>
              <a:rPr lang="en-US" dirty="0" err="1"/>
              <a:t>Gấu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Gấu</a:t>
            </a:r>
            <a:r>
              <a:rPr lang="en-US" dirty="0"/>
              <a:t> </a:t>
            </a:r>
            <a:r>
              <a:rPr lang="en-US" dirty="0" err="1"/>
              <a:t>quên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chia </a:t>
            </a:r>
            <a:r>
              <a:rPr lang="en-US" dirty="0" err="1"/>
              <a:t>quà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510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75343_714483918705671_1424568452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1714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vi-VN" dirty="0"/>
              <a:t>Giáo dục trẻ ngoan ngoãn vâng lời, giúp đỡ bố mẹ và biết chia sẻ với mọi người thì sẽ được yêu quý.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39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 w="57150" cmpd="thinThick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9635" name="Picture 3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419100" y="-419100"/>
            <a:ext cx="762000" cy="1600200"/>
          </a:xfrm>
          <a:prstGeom prst="rect">
            <a:avLst/>
          </a:prstGeom>
          <a:noFill/>
        </p:spPr>
      </p:pic>
      <p:pic>
        <p:nvPicPr>
          <p:cNvPr id="69636" name="Picture 4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8001000" y="-381000"/>
            <a:ext cx="762000" cy="1524000"/>
          </a:xfrm>
          <a:prstGeom prst="rect">
            <a:avLst/>
          </a:prstGeom>
          <a:noFill/>
        </p:spPr>
      </p:pic>
      <p:pic>
        <p:nvPicPr>
          <p:cNvPr id="69637" name="Picture 5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762000" cy="1600200"/>
          </a:xfrm>
          <a:prstGeom prst="rect">
            <a:avLst/>
          </a:prstGeom>
          <a:noFill/>
        </p:spPr>
      </p:pic>
      <p:pic>
        <p:nvPicPr>
          <p:cNvPr id="69638" name="Picture 6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0" y="533400"/>
            <a:ext cx="762000" cy="1524000"/>
          </a:xfrm>
          <a:prstGeom prst="rect">
            <a:avLst/>
          </a:prstGeom>
          <a:noFill/>
        </p:spPr>
      </p:pic>
      <p:pic>
        <p:nvPicPr>
          <p:cNvPr id="69639" name="Picture 7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0" y="4648200"/>
            <a:ext cx="762000" cy="1600200"/>
          </a:xfrm>
          <a:prstGeom prst="rect">
            <a:avLst/>
          </a:prstGeom>
          <a:noFill/>
        </p:spPr>
      </p:pic>
      <p:pic>
        <p:nvPicPr>
          <p:cNvPr id="69640" name="Picture 8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419100" y="5676900"/>
            <a:ext cx="762000" cy="1600200"/>
          </a:xfrm>
          <a:prstGeom prst="rect">
            <a:avLst/>
          </a:prstGeom>
          <a:noFill/>
        </p:spPr>
      </p:pic>
      <p:pic>
        <p:nvPicPr>
          <p:cNvPr id="69641" name="Picture 9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8382000" y="4724400"/>
            <a:ext cx="762000" cy="1524000"/>
          </a:xfrm>
          <a:prstGeom prst="rect">
            <a:avLst/>
          </a:prstGeom>
          <a:noFill/>
        </p:spPr>
      </p:pic>
      <p:pic>
        <p:nvPicPr>
          <p:cNvPr id="69642" name="Picture 10" descr="1315570erpqxojwm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8001000" y="5715000"/>
            <a:ext cx="762000" cy="1524000"/>
          </a:xfrm>
          <a:prstGeom prst="rect">
            <a:avLst/>
          </a:prstGeom>
          <a:noFill/>
        </p:spPr>
      </p:pic>
      <p:sp>
        <p:nvSpPr>
          <p:cNvPr id="69643" name="WordArt 11"/>
          <p:cNvSpPr>
            <a:spLocks noChangeArrowheads="1" noChangeShapeType="1" noTextEdit="1"/>
          </p:cNvSpPr>
          <p:nvPr/>
        </p:nvSpPr>
        <p:spPr bwMode="auto">
          <a:xfrm>
            <a:off x="1384300" y="1987550"/>
            <a:ext cx="6477000" cy="30353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latin typeface=".VnTime"/>
            </a:endParaRPr>
          </a:p>
        </p:txBody>
      </p:sp>
      <p:sp>
        <p:nvSpPr>
          <p:cNvPr id="69644" name="WordArt 12" descr="Paper bag"/>
          <p:cNvSpPr>
            <a:spLocks noChangeArrowheads="1" noChangeShapeType="1" noTextEdit="1"/>
          </p:cNvSpPr>
          <p:nvPr/>
        </p:nvSpPr>
        <p:spPr bwMode="auto">
          <a:xfrm>
            <a:off x="1447800" y="1752600"/>
            <a:ext cx="6248400" cy="3879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.VnTime"/>
            </a:endParaRPr>
          </a:p>
        </p:txBody>
      </p:sp>
      <p:pic>
        <p:nvPicPr>
          <p:cNvPr id="69645" name="Picture 13" descr="1152962fbcnoddsvs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32825" y="2743200"/>
            <a:ext cx="5111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6" name="Picture 14" descr="1152962fbcnoddsvs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895600"/>
            <a:ext cx="5111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7" name="Picture 15" descr="hoa dep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3023394" y="-795337"/>
            <a:ext cx="381000" cy="2400300"/>
          </a:xfrm>
          <a:prstGeom prst="rect">
            <a:avLst/>
          </a:prstGeom>
          <a:noFill/>
        </p:spPr>
      </p:pic>
      <p:pic>
        <p:nvPicPr>
          <p:cNvPr id="69648" name="Picture 16" descr="hoa dep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962650" y="-1009650"/>
            <a:ext cx="381000" cy="2400300"/>
          </a:xfrm>
          <a:prstGeom prst="rect">
            <a:avLst/>
          </a:prstGeom>
          <a:noFill/>
        </p:spPr>
      </p:pic>
      <p:pic>
        <p:nvPicPr>
          <p:cNvPr id="69649" name="Picture 17" descr="hoa dep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57850" y="5467350"/>
            <a:ext cx="381000" cy="2400300"/>
          </a:xfrm>
          <a:prstGeom prst="rect">
            <a:avLst/>
          </a:prstGeom>
          <a:noFill/>
        </p:spPr>
      </p:pic>
      <p:pic>
        <p:nvPicPr>
          <p:cNvPr id="69650" name="Picture 18" descr="hoa dep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2914650" y="5467350"/>
            <a:ext cx="381000" cy="2400300"/>
          </a:xfrm>
          <a:prstGeom prst="rect">
            <a:avLst/>
          </a:prstGeom>
          <a:noFill/>
        </p:spPr>
      </p:pic>
      <p:sp>
        <p:nvSpPr>
          <p:cNvPr id="69657" name="WordArt 25"/>
          <p:cNvSpPr>
            <a:spLocks noChangeArrowheads="1" noChangeShapeType="1" noTextEdit="1"/>
          </p:cNvSpPr>
          <p:nvPr/>
        </p:nvSpPr>
        <p:spPr bwMode="auto">
          <a:xfrm>
            <a:off x="1605007" y="2932112"/>
            <a:ext cx="5919787" cy="760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"/>
              </a:rPr>
              <a:t>C«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"/>
              </a:rPr>
              <a:t>kÓ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"/>
              </a:rPr>
              <a:t>lÇn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"/>
              </a:rPr>
              <a:t> 1: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85800" y="-381000"/>
            <a:ext cx="10337800" cy="7753350"/>
          </a:xfrm>
          <a:prstGeom prst="rect">
            <a:avLst/>
          </a:prstGeom>
          <a:noFill/>
        </p:spPr>
      </p:pic>
      <p:pic>
        <p:nvPicPr>
          <p:cNvPr id="70660" name="Picture 4" descr="Picture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4419600"/>
            <a:ext cx="1714500" cy="1714500"/>
          </a:xfrm>
          <a:prstGeom prst="rect">
            <a:avLst/>
          </a:prstGeom>
          <a:noFill/>
        </p:spPr>
      </p:pic>
      <p:pic>
        <p:nvPicPr>
          <p:cNvPr id="70661" name="Picture 5" descr="Picture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895600"/>
            <a:ext cx="1752600" cy="3429000"/>
          </a:xfrm>
          <a:prstGeom prst="rect">
            <a:avLst/>
          </a:prstGeom>
          <a:noFill/>
        </p:spPr>
      </p:pic>
      <p:sp>
        <p:nvSpPr>
          <p:cNvPr id="70668" name="WordArt 12"/>
          <p:cNvSpPr>
            <a:spLocks noChangeArrowheads="1" noChangeShapeType="1" noTextEdit="1"/>
          </p:cNvSpPr>
          <p:nvPr/>
        </p:nvSpPr>
        <p:spPr bwMode="auto">
          <a:xfrm>
            <a:off x="2590800" y="2920218"/>
            <a:ext cx="4478338" cy="18970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62672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Time"/>
              </a:rPr>
              <a:t>C« </a:t>
            </a:r>
            <a:r>
              <a:rPr lang="en-US" sz="3600" kern="10" dirty="0" err="1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Time"/>
              </a:rPr>
              <a:t>kÓ</a:t>
            </a:r>
            <a:r>
              <a:rPr lang="en-US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Time"/>
              </a:rPr>
              <a:t> </a:t>
            </a:r>
            <a:r>
              <a:rPr lang="en-US" sz="3600" kern="10" dirty="0" err="1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Time"/>
              </a:rPr>
              <a:t>lÇn</a:t>
            </a:r>
            <a:r>
              <a:rPr lang="en-US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Time"/>
              </a:rPr>
              <a:t> 2 :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33864_714482722039124_504023232_o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39409_714482942039102_222446110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35439_714483082039088_2060719293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15128718_714483518705711_362430691_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159</Words>
  <Application>Microsoft Office PowerPoint</Application>
  <PresentationFormat>On-screen Show (4:3)</PresentationFormat>
  <Paragraphs>26</Paragraphs>
  <Slides>33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.VnTime</vt:lpstr>
      <vt:lpstr>Arial</vt:lpstr>
      <vt:lpstr>Calibri</vt:lpstr>
      <vt:lpstr>Tahoma</vt:lpstr>
      <vt:lpstr>Times New Roman</vt:lpstr>
      <vt:lpstr>Office Theme</vt:lpstr>
      <vt:lpstr>PowerPoint Presentation</vt:lpstr>
      <vt:lpstr>Hoạt động 1: Ổn định tổ chức  Hát và vận động “Cả nhà thương nhau”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Nhà của gấu có cây gì?</vt:lpstr>
      <vt:lpstr>PowerPoint Presentation</vt:lpstr>
      <vt:lpstr>4.  Mẹ gấu đã nói gì khi Gấu đòi hái nhiều táo?</vt:lpstr>
      <vt:lpstr>PowerPoint Presentation</vt:lpstr>
      <vt:lpstr>5.  Khi năm mới đến mẹ Gấu định làm gì? 6. Gấu con đã làm gì giúp mẹ và mẹ nhắc nhở điều gì ? </vt:lpstr>
      <vt:lpstr>PowerPoint Presentation</vt:lpstr>
      <vt:lpstr>7.  Gấu con đã chia quà cho ai?</vt:lpstr>
      <vt:lpstr>PowerPoint Presentation</vt:lpstr>
      <vt:lpstr>8.  Bố mẹ Gấu đã làm gì khi Gấu quên không đếm phần mình để chia quà?</vt:lpstr>
      <vt:lpstr>PowerPoint Presentation</vt:lpstr>
      <vt:lpstr>Giáo dục trẻ ngoan ngoãn vâng lời, giúp đỡ bố mẹ và biết chia sẻ với mọi người thì sẽ được yêu quý.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Admin</cp:lastModifiedBy>
  <cp:revision>17</cp:revision>
  <dcterms:created xsi:type="dcterms:W3CDTF">2016-11-21T14:09:55Z</dcterms:created>
  <dcterms:modified xsi:type="dcterms:W3CDTF">2022-06-07T02:10:25Z</dcterms:modified>
</cp:coreProperties>
</file>