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1" r:id="rId3"/>
    <p:sldId id="257" r:id="rId4"/>
    <p:sldId id="272" r:id="rId5"/>
    <p:sldId id="260" r:id="rId6"/>
    <p:sldId id="270" r:id="rId7"/>
    <p:sldId id="261" r:id="rId8"/>
    <p:sldId id="265" r:id="rId9"/>
    <p:sldId id="269" r:id="rId10"/>
    <p:sldId id="268" r:id="rId11"/>
    <p:sldId id="267" r:id="rId12"/>
    <p:sldId id="266" r:id="rId13"/>
    <p:sldId id="26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01AF"/>
    <a:srgbClr val="F517E5"/>
    <a:srgbClr val="1BF12F"/>
    <a:srgbClr val="FA3C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71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90305-B3A3-4C30-83DF-1F54291711E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&#7899;p%20MGN%20B3\N&#259;m%20h&#7885;c%202019%20-%202020\B&#224;i%20gi&#7843;ng%20t&#432;&#417;ng%20t&#225;c\GV%20Nguy&#7877;n%20Th&#7883;%20T&#236;nh\Th&#225;ng%201\AN%20-T1\video%20trong.mp4" TargetMode="Externa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&#7899;p%20MGN%20B3\N&#259;m%20h&#7885;c%202019%20-%202020\B&#224;i%20gi&#7843;ng%20t&#432;&#417;ng%20t&#225;c\GV%20Nguy&#7877;n%20Th&#7883;%20T&#236;nh\Th&#225;ng%201\AN%20-T1\video%20piano.mp4" TargetMode="External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&#7899;p%20MGN%20B3\N&#259;m%20h&#7885;c%202019%20-%202020\B&#224;i%20gi&#7843;ng%20t&#432;&#417;ng%20t&#225;c\GV%20Nguy&#7877;n%20Th&#7883;%20T&#236;nh\Th&#225;ng%201\AN%20-T1\video%20ken.mp4" TargetMode="External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istrator\Desktop\Ki&#7871;n%20t&#7853;p%20T&#236;nh\vui-den-truong.mp3" TargetMode="Externa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GN%20B3\N&#259;m%20h&#7885;c%202019%20-%202020\B&#224;i%20gi&#7843;ng%20t&#432;&#417;ng%20t&#225;c\GV%20Nguy&#7877;n%20Th&#7883;%20T&#236;nh\Th&#225;ng%201\AN%20-T1\ConChimNonBeat-Dangcapnhat_xp8z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GN%20B3\N&#259;m%20h&#7885;c%202019%20-%202020\B&#224;i%20gi&#7843;ng%20t&#432;&#417;ng%20t&#225;c\GV%20Nguy&#7877;n%20Th&#7883;%20T&#236;nh\Th&#225;ng%201\AN%20-T1\ConChimNonBeat-Dangcapnhat_xp8z.mp3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GN%20B3\N&#259;m%20h&#7885;c%202019%20-%202020\B&#224;i%20gi&#7843;ng%20t&#432;&#417;ng%20t&#225;c\GV%20Nguy&#7877;n%20Th&#7883;%20T&#236;nh\Th&#225;ng%201\AN%20-T1\ConChimNonBeat-Dangcapnhat_xp8z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9;p%20MGN%20B3\N&#259;m%20h&#7885;c%202019%20-%202020\B&#224;i%20gi&#7843;ng%20t&#432;&#417;ng%20t&#225;c\GV%20Nguy&#7877;n%20Th&#7883;%20T&#236;nh\Th&#225;ng%201\AN%20-T1\36thuchim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image" Target="../media/image18.png"/><Relationship Id="rId18" Type="http://schemas.openxmlformats.org/officeDocument/2006/relationships/slide" Target="slide13.xml"/><Relationship Id="rId3" Type="http://schemas.openxmlformats.org/officeDocument/2006/relationships/audio" Target="file:///D:\L&#7899;p%20MGN%20B3\N&#259;m%20h&#7885;c%202019%20-%202020\B&#224;i%20gi&#7843;ng%20t&#432;&#417;ng%20t&#225;c\GV%20Nguy&#7877;n%20Th&#7883;%20T&#236;nh\Th&#225;ng%201\AN%20-T1\video%20piano.mp3" TargetMode="External"/><Relationship Id="rId7" Type="http://schemas.openxmlformats.org/officeDocument/2006/relationships/slide" Target="slide10.xml"/><Relationship Id="rId12" Type="http://schemas.openxmlformats.org/officeDocument/2006/relationships/image" Target="../media/image17.png"/><Relationship Id="rId17" Type="http://schemas.openxmlformats.org/officeDocument/2006/relationships/image" Target="../media/image22.jpeg"/><Relationship Id="rId2" Type="http://schemas.openxmlformats.org/officeDocument/2006/relationships/audio" Target="file:///D:\L&#7899;p%20MGN%20B3\N&#259;m%20h&#7885;c%202019%20-%202020\B&#224;i%20gi&#7843;ng%20t&#432;&#417;ng%20t&#225;c\GV%20Nguy&#7877;n%20Th&#7883;%20T&#236;nh\Th&#225;ng%201\AN%20-T1\video%20trong.mp3" TargetMode="External"/><Relationship Id="rId16" Type="http://schemas.openxmlformats.org/officeDocument/2006/relationships/image" Target="../media/image21.jpeg"/><Relationship Id="rId1" Type="http://schemas.openxmlformats.org/officeDocument/2006/relationships/audio" Target="file:///D:\L&#7899;p%20MGN%20B3\N&#259;m%20h&#7885;c%202019%20-%202020\B&#224;i%20gi&#7843;ng%20t&#432;&#417;ng%20t&#225;c\GV%20Nguy&#7877;n%20Th&#7883;%20T&#236;nh\Th&#225;ng%201\AN%20-T1\S&#7855;c%20x&#244;.m4a" TargetMode="External"/><Relationship Id="rId6" Type="http://schemas.openxmlformats.org/officeDocument/2006/relationships/slide" Target="slide9.xml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0.jpeg"/><Relationship Id="rId10" Type="http://schemas.openxmlformats.org/officeDocument/2006/relationships/image" Target="../media/image15.png"/><Relationship Id="rId4" Type="http://schemas.openxmlformats.org/officeDocument/2006/relationships/audio" Target="file:///D:\L&#7899;p%20MGN%20B3\N&#259;m%20h&#7885;c%202019%20-%202020\B&#224;i%20gi&#7843;ng%20t&#432;&#417;ng%20t&#225;c\GV%20Nguy&#7877;n%20Th&#7883;%20T&#236;nh\Th&#225;ng%201\AN%20-T1\ken.mp3" TargetMode="External"/><Relationship Id="rId9" Type="http://schemas.openxmlformats.org/officeDocument/2006/relationships/slide" Target="slide12.xml"/><Relationship Id="rId1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&#7899;p%20MGN%20B3\N&#259;m%20h&#7885;c%202019%20-%202020\B&#224;i%20gi&#7843;ng%20t&#432;&#417;ng%20t&#225;c\GV%20Nguy&#7877;n%20Th&#7883;%20T&#236;nh\Th&#225;ng%201\AN%20-T1\sac%20xo.mp4" TargetMode="Externa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20851" y="-1524000"/>
            <a:ext cx="10364851" cy="838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33600" y="914400"/>
            <a:ext cx="5410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UBND QUẬN LONG BIÊN</a:t>
            </a:r>
          </a:p>
          <a:p>
            <a:pPr algn="ctr"/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19200" y="2200870"/>
            <a:ext cx="6629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GIÁO ÁN ÂM NHẠC</a:t>
            </a:r>
            <a:endParaRPr lang="en-US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71600" y="4343400"/>
            <a:ext cx="6096000" cy="127950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VĐ: CON CHIM NON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 TRONG RỪNG 36 THỨ CHIM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 TAI AI TINH</a:t>
            </a:r>
          </a:p>
        </p:txBody>
      </p:sp>
      <p:sp>
        <p:nvSpPr>
          <p:cNvPr id="8" name="Rectangle 7"/>
          <p:cNvSpPr/>
          <p:nvPr/>
        </p:nvSpPr>
        <p:spPr>
          <a:xfrm>
            <a:off x="4876800" y="5715000"/>
            <a:ext cx="444085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Tình</a:t>
            </a:r>
            <a:endParaRPr lang="en-US" sz="2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95400" y="3581400"/>
            <a:ext cx="617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Chủ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đề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: Con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vật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sống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trong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rừng</a:t>
            </a: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" name="Content Placeholder 9" descr="logook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810000" y="2362200"/>
            <a:ext cx="1307484" cy="118862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 trong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08000" y="228600"/>
            <a:ext cx="8331200" cy="6248400"/>
          </a:xfrm>
          <a:prstGeom prst="rect">
            <a:avLst/>
          </a:prstGeom>
        </p:spPr>
      </p:pic>
      <p:sp>
        <p:nvSpPr>
          <p:cNvPr id="3" name="Right Arrow 2">
            <a:hlinkClick r:id="rId4" action="ppaction://hlinksldjump"/>
          </p:cNvPr>
          <p:cNvSpPr/>
          <p:nvPr/>
        </p:nvSpPr>
        <p:spPr>
          <a:xfrm rot="10800000">
            <a:off x="0" y="3276600"/>
            <a:ext cx="381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 piano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81000" y="285750"/>
            <a:ext cx="8458200" cy="6343650"/>
          </a:xfrm>
          <a:prstGeom prst="rect">
            <a:avLst/>
          </a:prstGeom>
        </p:spPr>
      </p:pic>
      <p:sp>
        <p:nvSpPr>
          <p:cNvPr id="3" name="Right Arrow 2">
            <a:hlinkClick r:id="rId4" action="ppaction://hlinksldjump"/>
          </p:cNvPr>
          <p:cNvSpPr/>
          <p:nvPr/>
        </p:nvSpPr>
        <p:spPr>
          <a:xfrm rot="10800000">
            <a:off x="0" y="3276600"/>
            <a:ext cx="381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ke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81000" y="266700"/>
            <a:ext cx="8382000" cy="6286500"/>
          </a:xfrm>
          <a:prstGeom prst="rect">
            <a:avLst/>
          </a:prstGeom>
        </p:spPr>
      </p:pic>
      <p:sp>
        <p:nvSpPr>
          <p:cNvPr id="3" name="Right Arrow 2">
            <a:hlinkClick r:id="rId4" action="ppaction://hlinksldjump"/>
          </p:cNvPr>
          <p:cNvSpPr/>
          <p:nvPr/>
        </p:nvSpPr>
        <p:spPr>
          <a:xfrm flipH="1">
            <a:off x="30481" y="3429000"/>
            <a:ext cx="350519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33284741-Thank-You-Abstract-Floral-Background-Callygraphy-THANK-YOU-hand-lettering-handmade-calligraphy-Stock-Vector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52400" y="0"/>
            <a:ext cx="9372600" cy="6858000"/>
          </a:xfrm>
        </p:spPr>
      </p:pic>
      <p:pic>
        <p:nvPicPr>
          <p:cNvPr id="5" name="vui-den-truo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572000" y="4800600"/>
            <a:ext cx="5334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73075" y="609600"/>
            <a:ext cx="8229600" cy="1143000"/>
          </a:xfrm>
        </p:spPr>
        <p:txBody>
          <a:bodyPr/>
          <a:lstStyle/>
          <a:p>
            <a:r>
              <a:rPr lang="en-US" altLang="en-US" sz="4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Ổn định, gây hứng thú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066800" y="1905000"/>
            <a:ext cx="6705600" cy="34591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“ Con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non”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endParaRPr lang="en-US" alt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Tx/>
              <a:buNone/>
            </a:pPr>
            <a:endParaRPr lang="en-US" alt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ConChimNonBeat-Dangcapnhat_xp8z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114800" y="3886200"/>
            <a:ext cx="762000" cy="762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hình nền powerpoint đơn giản mà đẹp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717066" y="-951449"/>
            <a:ext cx="13451866" cy="8952449"/>
          </a:xfrm>
        </p:spPr>
      </p:pic>
      <p:sp>
        <p:nvSpPr>
          <p:cNvPr id="10" name="Rectangle 9"/>
          <p:cNvSpPr/>
          <p:nvPr/>
        </p:nvSpPr>
        <p:spPr>
          <a:xfrm>
            <a:off x="1066800" y="2819400"/>
            <a:ext cx="777732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Vận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động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minh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họa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bài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hát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: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“ 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CON CHIM NON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” </a:t>
            </a:r>
            <a:endParaRPr 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ConChimNonBeat-Dangcapnhat_xp8z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648200" y="4876800"/>
            <a:ext cx="304800" cy="304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09800" y="1676400"/>
            <a:ext cx="559621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2.PP,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hình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thức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tổ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chức</a:t>
            </a:r>
            <a:endParaRPr 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462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hình nền powerpoint đơn giản mà đẹp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447800" y="-647175"/>
            <a:ext cx="12725400" cy="8468973"/>
          </a:xfrm>
        </p:spPr>
      </p:pic>
      <p:sp>
        <p:nvSpPr>
          <p:cNvPr id="10" name="Rectangle 9"/>
          <p:cNvSpPr/>
          <p:nvPr/>
        </p:nvSpPr>
        <p:spPr>
          <a:xfrm>
            <a:off x="1905000" y="1371600"/>
            <a:ext cx="5898923" cy="37240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Cô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cho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trẻ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vận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động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theo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tổ</a:t>
            </a:r>
            <a:endParaRPr lang="en-US" sz="4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nhóm</a:t>
            </a:r>
            <a:endParaRPr lang="en-US" sz="4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cá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nhân</a:t>
            </a:r>
            <a:endParaRPr 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ConChimNonBeat-Dangcapnhat_xp8z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648200" y="54102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462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07881-Cute-cartoon-kids-frame-Stock-Vector-children-school-bord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4267200" y="3429000"/>
            <a:ext cx="31242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057400" y="2196167"/>
            <a:ext cx="7093337" cy="29854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Nghe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Trong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rừng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36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thứ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chim</a:t>
            </a:r>
            <a:endParaRPr lang="en-US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1447800"/>
            <a:ext cx="762000" cy="131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985291">
            <a:off x="8102732" y="672114"/>
            <a:ext cx="8763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922616">
            <a:off x="6146985" y="4039384"/>
            <a:ext cx="9239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653781">
            <a:off x="4973505" y="4789638"/>
            <a:ext cx="581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1207608">
            <a:off x="7997472" y="5072037"/>
            <a:ext cx="800000" cy="1276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378481">
            <a:off x="3212967" y="4634515"/>
            <a:ext cx="8763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1052192">
            <a:off x="6520899" y="857854"/>
            <a:ext cx="581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922616">
            <a:off x="4394385" y="76984"/>
            <a:ext cx="9239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36thuchim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33400" y="1066800"/>
            <a:ext cx="8134350" cy="4572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6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6" name="Picture 4" descr="HH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7" name="Picture 5" descr="tro-choi_Troø-chôi"/>
          <p:cNvPicPr>
            <a:picLocks noChangeAspect="1" noChangeArrowheads="1" noCrop="1"/>
          </p:cNvPicPr>
          <p:nvPr/>
        </p:nvPicPr>
        <p:blipFill>
          <a:blip r:embed="rId4">
            <a:lum bright="6000"/>
          </a:blip>
          <a:srcRect/>
          <a:stretch>
            <a:fillRect/>
          </a:stretch>
        </p:blipFill>
        <p:spPr bwMode="auto">
          <a:xfrm>
            <a:off x="1676400" y="2362200"/>
            <a:ext cx="5334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895600" y="4267200"/>
            <a:ext cx="487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Tai </a:t>
            </a:r>
            <a:r>
              <a:rPr lang="en-US" sz="4000" dirty="0" err="1" smtClean="0">
                <a:solidFill>
                  <a:srgbClr val="FF0000"/>
                </a:solidFill>
              </a:rPr>
              <a:t>ai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tinh</a:t>
            </a:r>
            <a:endParaRPr lang="en-US" sz="40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6" action="ppaction://hlinksldjump"/>
          </p:cNvPr>
          <p:cNvSpPr/>
          <p:nvPr/>
        </p:nvSpPr>
        <p:spPr>
          <a:xfrm>
            <a:off x="685800" y="381000"/>
            <a:ext cx="3657600" cy="28956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Rectangle 4">
            <a:hlinkClick r:id="rId7" action="ppaction://hlinksldjump"/>
          </p:cNvPr>
          <p:cNvSpPr/>
          <p:nvPr/>
        </p:nvSpPr>
        <p:spPr>
          <a:xfrm>
            <a:off x="4800600" y="381000"/>
            <a:ext cx="3657600" cy="28956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8" action="ppaction://hlinksldjump"/>
          </p:cNvPr>
          <p:cNvSpPr/>
          <p:nvPr/>
        </p:nvSpPr>
        <p:spPr>
          <a:xfrm>
            <a:off x="685800" y="3581400"/>
            <a:ext cx="3657600" cy="2895600"/>
          </a:xfrm>
          <a:prstGeom prst="rect">
            <a:avLst/>
          </a:prstGeom>
          <a:solidFill>
            <a:srgbClr val="1BF12F"/>
          </a:solidFill>
          <a:ln>
            <a:solidFill>
              <a:srgbClr val="1BF1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hlinkClick r:id="rId9" action="ppaction://hlinksldjump"/>
          </p:cNvPr>
          <p:cNvSpPr/>
          <p:nvPr/>
        </p:nvSpPr>
        <p:spPr>
          <a:xfrm>
            <a:off x="4800600" y="3581400"/>
            <a:ext cx="3657600" cy="2895600"/>
          </a:xfrm>
          <a:prstGeom prst="rect">
            <a:avLst/>
          </a:prstGeom>
          <a:solidFill>
            <a:srgbClr val="1601AF"/>
          </a:solidFill>
          <a:ln>
            <a:solidFill>
              <a:srgbClr val="1601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601AF"/>
              </a:solidFill>
            </a:endParaRPr>
          </a:p>
        </p:txBody>
      </p:sp>
      <p:pic>
        <p:nvPicPr>
          <p:cNvPr id="8" name="Sắc xô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2362200" y="1524000"/>
            <a:ext cx="533400" cy="533400"/>
          </a:xfrm>
          <a:prstGeom prst="rect">
            <a:avLst/>
          </a:prstGeom>
        </p:spPr>
      </p:pic>
      <p:pic>
        <p:nvPicPr>
          <p:cNvPr id="9" name="video trong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/>
          <a:stretch>
            <a:fillRect/>
          </a:stretch>
        </p:blipFill>
        <p:spPr>
          <a:xfrm>
            <a:off x="6629400" y="1600200"/>
            <a:ext cx="533400" cy="533400"/>
          </a:xfrm>
          <a:prstGeom prst="rect">
            <a:avLst/>
          </a:prstGeom>
        </p:spPr>
      </p:pic>
      <p:pic>
        <p:nvPicPr>
          <p:cNvPr id="10" name="video piano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2"/>
          <a:stretch>
            <a:fillRect/>
          </a:stretch>
        </p:blipFill>
        <p:spPr>
          <a:xfrm>
            <a:off x="2362200" y="4724400"/>
            <a:ext cx="533400" cy="533400"/>
          </a:xfrm>
          <a:prstGeom prst="rect">
            <a:avLst/>
          </a:prstGeom>
        </p:spPr>
      </p:pic>
      <p:pic>
        <p:nvPicPr>
          <p:cNvPr id="11" name="ken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3"/>
          <a:stretch>
            <a:fillRect/>
          </a:stretch>
        </p:blipFill>
        <p:spPr>
          <a:xfrm>
            <a:off x="6553200" y="4876800"/>
            <a:ext cx="457200" cy="457200"/>
          </a:xfrm>
          <a:prstGeom prst="rect">
            <a:avLst/>
          </a:prstGeom>
        </p:spPr>
      </p:pic>
      <p:pic>
        <p:nvPicPr>
          <p:cNvPr id="13" name="Picture 12" descr="dan-trong-hoi-dong-du11-800x389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00600" y="304800"/>
            <a:ext cx="3733800" cy="3048000"/>
          </a:xfrm>
          <a:prstGeom prst="rect">
            <a:avLst/>
          </a:prstGeom>
        </p:spPr>
      </p:pic>
      <p:pic>
        <p:nvPicPr>
          <p:cNvPr id="14" name="Picture 13" descr="YAMAHA-ALTO-YAS-475_1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724400" y="3505200"/>
            <a:ext cx="3840686" cy="3048000"/>
          </a:xfrm>
          <a:prstGeom prst="rect">
            <a:avLst/>
          </a:prstGeom>
        </p:spPr>
      </p:pic>
      <p:pic>
        <p:nvPicPr>
          <p:cNvPr id="15" name="Picture 14" descr="CLP-565GP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09600" y="3505200"/>
            <a:ext cx="3810000" cy="3048000"/>
          </a:xfrm>
          <a:prstGeom prst="rect">
            <a:avLst/>
          </a:prstGeom>
        </p:spPr>
      </p:pic>
      <p:pic>
        <p:nvPicPr>
          <p:cNvPr id="16" name="Picture 15" descr="mn562026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09600" y="304800"/>
            <a:ext cx="3870535" cy="3124200"/>
          </a:xfrm>
          <a:prstGeom prst="rect">
            <a:avLst/>
          </a:prstGeom>
        </p:spPr>
      </p:pic>
      <p:sp>
        <p:nvSpPr>
          <p:cNvPr id="17" name="Right Arrow 16">
            <a:hlinkClick r:id="rId18" action="ppaction://hlinksldjump"/>
          </p:cNvPr>
          <p:cNvSpPr/>
          <p:nvPr/>
        </p:nvSpPr>
        <p:spPr>
          <a:xfrm>
            <a:off x="8839200" y="6553200"/>
            <a:ext cx="3048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09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8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8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1238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1152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Arrow 1">
            <a:hlinkClick r:id="rId3" action="ppaction://hlinksldjump"/>
          </p:cNvPr>
          <p:cNvSpPr/>
          <p:nvPr/>
        </p:nvSpPr>
        <p:spPr>
          <a:xfrm rot="10800000">
            <a:off x="0" y="3276600"/>
            <a:ext cx="3810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sac xo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3048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937</TotalTime>
  <Words>119</Words>
  <Application>Microsoft Office PowerPoint</Application>
  <PresentationFormat>On-screen Show (4:3)</PresentationFormat>
  <Paragraphs>21</Paragraphs>
  <Slides>13</Slides>
  <Notes>0</Notes>
  <HiddenSlides>0</HiddenSlides>
  <MMClips>13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PowerPoint Presentation</vt:lpstr>
      <vt:lpstr>1. Ổn định, gây hứng thú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MayTinhDucDung</dc:creator>
  <cp:lastModifiedBy>Admin</cp:lastModifiedBy>
  <cp:revision>74</cp:revision>
  <dcterms:created xsi:type="dcterms:W3CDTF">2017-10-12T12:19:45Z</dcterms:created>
  <dcterms:modified xsi:type="dcterms:W3CDTF">2022-06-07T04:01:44Z</dcterms:modified>
</cp:coreProperties>
</file>