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90" r:id="rId3"/>
    <p:sldId id="289" r:id="rId4"/>
    <p:sldId id="291" r:id="rId5"/>
    <p:sldId id="268" r:id="rId6"/>
    <p:sldId id="293" r:id="rId7"/>
    <p:sldId id="269" r:id="rId8"/>
    <p:sldId id="294" r:id="rId9"/>
    <p:sldId id="270" r:id="rId10"/>
    <p:sldId id="272" r:id="rId11"/>
    <p:sldId id="276" r:id="rId12"/>
    <p:sldId id="277" r:id="rId13"/>
    <p:sldId id="279" r:id="rId14"/>
    <p:sldId id="280" r:id="rId15"/>
    <p:sldId id="281" r:id="rId16"/>
    <p:sldId id="284" r:id="rId17"/>
    <p:sldId id="287" r:id="rId18"/>
    <p:sldId id="282" r:id="rId19"/>
    <p:sldId id="285" r:id="rId20"/>
    <p:sldId id="295" r:id="rId21"/>
    <p:sldId id="288" r:id="rId22"/>
    <p:sldId id="267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00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91F5BB-E9F5-496E-9FC0-44F3B7BFB5C3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9FE089-7CE9-40CA-90D6-4EA75AE847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&#236;nh\H&#7897;i%20gi&#7843;ng\H&#7897;i%20gi&#7843;ng%202019\video,%20ha\V.A%20&#8211;%20Hope%20You.mp3" TargetMode="External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&#236;nh\H&#7897;i%20gi&#7843;ng\H&#7897;i%20gi&#7843;ng%202019\video,%20ha\The%20Coolege%20&#8211;%20Masterchef%20(mp3cut.net).mp3" TargetMode="Externa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Welcome\Desktop\Untitled%201\Untitled%201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T&#236;nh\H&#7897;i%20gi&#7843;ng\H&#7897;i%20gi&#7843;ng%202019\video,%20ha\V.A%20&#8211;%20Little%20Girl%20Beat.mp3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219200" y="152400"/>
            <a:ext cx="6629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</a:rPr>
              <a:t>UBND </a:t>
            </a:r>
            <a:r>
              <a:rPr lang="en-US" sz="2000" b="1" dirty="0">
                <a:solidFill>
                  <a:srgbClr val="002060"/>
                </a:solidFill>
              </a:rPr>
              <a:t>QUẬN LONG BIÊN</a:t>
            </a:r>
          </a:p>
          <a:p>
            <a:pPr algn="ctr"/>
            <a:r>
              <a:rPr lang="en-US" sz="2000" b="1" dirty="0">
                <a:solidFill>
                  <a:srgbClr val="002060"/>
                </a:solidFill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71600" y="1607403"/>
            <a:ext cx="6858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066800" y="3048000"/>
            <a:ext cx="70104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kĩ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năng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sử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dụng</a:t>
            </a:r>
            <a:endParaRPr lang="en-US" sz="36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muỗng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gạt</a:t>
            </a:r>
            <a:endParaRPr lang="en-US" sz="36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2590800" y="5486400"/>
            <a:ext cx="4191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en-US" sz="2400" b="1" dirty="0" smtClean="0">
              <a:solidFill>
                <a:srgbClr val="002060"/>
              </a:solidFill>
            </a:endParaRPr>
          </a:p>
          <a:p>
            <a:pPr algn="ctr"/>
            <a:r>
              <a:rPr lang="en-US" sz="2400" b="1" dirty="0" err="1" smtClean="0">
                <a:solidFill>
                  <a:srgbClr val="002060"/>
                </a:solidFill>
              </a:rPr>
              <a:t>Năm</a:t>
            </a:r>
            <a:r>
              <a:rPr lang="en-US" sz="2400" b="1" dirty="0" smtClean="0">
                <a:solidFill>
                  <a:srgbClr val="002060"/>
                </a:solidFill>
              </a:rPr>
              <a:t> </a:t>
            </a:r>
            <a:r>
              <a:rPr lang="en-US" sz="2400" b="1" dirty="0" err="1">
                <a:solidFill>
                  <a:srgbClr val="002060"/>
                </a:solidFill>
              </a:rPr>
              <a:t>học</a:t>
            </a:r>
            <a:r>
              <a:rPr lang="en-US" sz="2400" b="1" dirty="0">
                <a:solidFill>
                  <a:srgbClr val="002060"/>
                </a:solidFill>
              </a:rPr>
              <a:t>: </a:t>
            </a:r>
            <a:r>
              <a:rPr lang="en-US" sz="2400" b="1" dirty="0" smtClean="0">
                <a:solidFill>
                  <a:srgbClr val="002060"/>
                </a:solidFill>
              </a:rPr>
              <a:t>2021 </a:t>
            </a:r>
            <a:r>
              <a:rPr lang="en-US" sz="2400" b="1" dirty="0">
                <a:solidFill>
                  <a:srgbClr val="002060"/>
                </a:solidFill>
              </a:rPr>
              <a:t>- </a:t>
            </a:r>
            <a:r>
              <a:rPr lang="en-US" sz="2400" b="1" dirty="0" smtClean="0">
                <a:solidFill>
                  <a:srgbClr val="002060"/>
                </a:solidFill>
              </a:rPr>
              <a:t>2022</a:t>
            </a:r>
            <a:endParaRPr lang="en-US" sz="2400" b="1" dirty="0">
              <a:solidFill>
                <a:srgbClr val="002060"/>
              </a:solidFill>
            </a:endParaRPr>
          </a:p>
        </p:txBody>
      </p:sp>
      <p:pic>
        <p:nvPicPr>
          <p:cNvPr id="7" name="Picture 6" descr="logoo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86200" y="914400"/>
            <a:ext cx="1066800" cy="96981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24000" y="2433935"/>
            <a:ext cx="6172200" cy="137606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Khám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phá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xã</a:t>
            </a:r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hội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657600" y="5257800"/>
            <a:ext cx="525708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extrusionH="57150" contourW="12700">
              <a:bevelT w="25400" h="25400" prst="coolSlant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Người</a:t>
            </a:r>
            <a:r>
              <a:rPr lang="en-US" sz="2800" b="1" dirty="0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thực</a:t>
            </a:r>
            <a:r>
              <a:rPr lang="en-US" sz="2800" b="1" dirty="0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hiện</a:t>
            </a:r>
            <a:r>
              <a:rPr lang="en-US" sz="2800" b="1" dirty="0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: </a:t>
            </a:r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Nguyễn</a:t>
            </a:r>
            <a:r>
              <a:rPr lang="en-US" sz="2800" b="1" dirty="0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Thị</a:t>
            </a:r>
            <a:r>
              <a:rPr lang="en-US" sz="2800" b="1" dirty="0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n-US" sz="2800" b="1" dirty="0" err="1" smtClean="0">
                <a:ln w="11430">
                  <a:solidFill>
                    <a:srgbClr val="0000FF"/>
                  </a:solidFill>
                </a:ln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Tình</a:t>
            </a:r>
            <a:endParaRPr lang="en-US" sz="2800" b="1" cap="none" spc="0" dirty="0">
              <a:ln w="11430">
                <a:solidFill>
                  <a:srgbClr val="0000FF"/>
                </a:solidFill>
              </a:ln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6" name="Picture 4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57200" y="-76200"/>
            <a:ext cx="10261600" cy="769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7" name="Picture 5" descr="tro-choi_Troø-chôi"/>
          <p:cNvPicPr>
            <a:picLocks noChangeAspect="1" noChangeArrowheads="1" noCrop="1"/>
          </p:cNvPicPr>
          <p:nvPr/>
        </p:nvPicPr>
        <p:blipFill>
          <a:blip r:embed="rId4">
            <a:lum bright="6000"/>
          </a:blip>
          <a:srcRect/>
          <a:stretch>
            <a:fillRect/>
          </a:stretch>
        </p:blipFill>
        <p:spPr bwMode="auto">
          <a:xfrm>
            <a:off x="1676400" y="2362200"/>
            <a:ext cx="53340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9200" y="4419600"/>
            <a:ext cx="571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THI XEM ĐỘI NÀO NHANH</a:t>
            </a:r>
            <a:endParaRPr lang="en-US" sz="3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repeatCount="5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95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xplosion 1 14"/>
          <p:cNvSpPr/>
          <p:nvPr/>
        </p:nvSpPr>
        <p:spPr>
          <a:xfrm rot="10510371">
            <a:off x="643212" y="-4190"/>
            <a:ext cx="7620000" cy="6553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2362200" y="2514600"/>
            <a:ext cx="4267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KHI SỬ DỤNG MUỖNG VÀ QUE GẠT, TAY PHẢI CẦM MUỖNG TAY TRÁI CẦM QUE GẠT, ĐÚNG HAY SAI?</a:t>
            </a: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12000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02341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819400"/>
            <a:ext cx="833438" cy="885825"/>
          </a:xfrm>
          <a:prstGeom prst="rect">
            <a:avLst/>
          </a:prstGeom>
          <a:noFill/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 dirty="0">
                <a:solidFill>
                  <a:srgbClr val="FF0066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don-gian-tinh-te-de-thuong_0232192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95600" y="2209800"/>
            <a:ext cx="32766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ĐÁP ÁN: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xplosion 1 14"/>
          <p:cNvSpPr/>
          <p:nvPr/>
        </p:nvSpPr>
        <p:spPr>
          <a:xfrm rot="10510371">
            <a:off x="643212" y="-4190"/>
            <a:ext cx="7620000" cy="6553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0" y="27432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loại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từ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bột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mì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12000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02341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819400"/>
            <a:ext cx="833438" cy="885825"/>
          </a:xfrm>
          <a:prstGeom prst="rect">
            <a:avLst/>
          </a:prstGeom>
          <a:noFill/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 dirty="0">
                <a:solidFill>
                  <a:srgbClr val="FF0066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don-gian-tinh-te-de-thuong_0232192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3048000" y="533400"/>
            <a:ext cx="3276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ĐÁP ÁN:</a:t>
            </a:r>
          </a:p>
        </p:txBody>
      </p:sp>
      <p:pic>
        <p:nvPicPr>
          <p:cNvPr id="4" name="Picture 3" descr="tải xuống (1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600" y="2057400"/>
            <a:ext cx="3061894" cy="1752600"/>
          </a:xfrm>
          <a:prstGeom prst="rect">
            <a:avLst/>
          </a:prstGeom>
        </p:spPr>
      </p:pic>
      <p:pic>
        <p:nvPicPr>
          <p:cNvPr id="7" name="Picture 6" descr="tải xuống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29200" y="1981200"/>
            <a:ext cx="2466975" cy="1847850"/>
          </a:xfrm>
          <a:prstGeom prst="rect">
            <a:avLst/>
          </a:prstGeom>
        </p:spPr>
      </p:pic>
      <p:pic>
        <p:nvPicPr>
          <p:cNvPr id="8" name="Picture 7" descr="tải xuống (2)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76600" y="4495800"/>
            <a:ext cx="2619375" cy="1743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Explosion 1 14"/>
          <p:cNvSpPr/>
          <p:nvPr/>
        </p:nvSpPr>
        <p:spPr>
          <a:xfrm rot="10510371">
            <a:off x="643212" y="-4190"/>
            <a:ext cx="7620000" cy="6553200"/>
          </a:xfrm>
          <a:prstGeom prst="irregularSeal1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286000" y="2743200"/>
            <a:ext cx="441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nguyên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vật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bánh</a:t>
            </a:r>
            <a:r>
              <a:rPr lang="en-US" sz="36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3600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Tm="12000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j023413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14800" y="2819400"/>
            <a:ext cx="833438" cy="885825"/>
          </a:xfrm>
          <a:prstGeom prst="rect">
            <a:avLst/>
          </a:prstGeom>
          <a:noFill/>
        </p:spPr>
      </p:pic>
      <p:sp>
        <p:nvSpPr>
          <p:cNvPr id="3" name="Oval 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0</a:t>
            </a:r>
          </a:p>
        </p:txBody>
      </p:sp>
      <p:sp>
        <p:nvSpPr>
          <p:cNvPr id="4" name="Oval 11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1</a:t>
            </a: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6" name="Oval 13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3</a:t>
            </a:r>
          </a:p>
        </p:txBody>
      </p:sp>
      <p:sp>
        <p:nvSpPr>
          <p:cNvPr id="7" name="Oval 14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>
                <a:solidFill>
                  <a:srgbClr val="FF0066"/>
                </a:solidFill>
              </a:rPr>
              <a:t>4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3810000" y="2667000"/>
            <a:ext cx="1295400" cy="1219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en-US" sz="9600" b="1" dirty="0">
                <a:solidFill>
                  <a:srgbClr val="FF0066"/>
                </a:solidFill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4" presetClass="exit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inh-nen-powerpoint-don-gian-tinh-te-de-thuong_02321929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19400" y="304800"/>
            <a:ext cx="32766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ĐÁP ÁN:</a:t>
            </a:r>
          </a:p>
        </p:txBody>
      </p:sp>
      <p:pic>
        <p:nvPicPr>
          <p:cNvPr id="4" name="Picture 3" descr="ea5a97e975a89cf6c5b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2286000"/>
            <a:ext cx="3352800" cy="2514600"/>
          </a:xfrm>
          <a:prstGeom prst="rect">
            <a:avLst/>
          </a:prstGeom>
        </p:spPr>
      </p:pic>
      <p:pic>
        <p:nvPicPr>
          <p:cNvPr id="7" name="Picture 6" descr="tải xuống (3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05400" y="2514600"/>
            <a:ext cx="287311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fontScale="62500" lnSpcReduction="20000"/>
          </a:bodyPr>
          <a:lstStyle/>
          <a:p>
            <a:pPr algn="ctr"/>
            <a:r>
              <a:rPr lang="vi-VN" sz="5100" b="1" u="sng" dirty="0" smtClean="0">
                <a:solidFill>
                  <a:srgbClr val="FF0000"/>
                </a:solidFill>
              </a:rPr>
              <a:t>I.Mục đích, yêu cầu</a:t>
            </a:r>
            <a:endParaRPr lang="en-US" sz="51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vi-VN" b="1" dirty="0" smtClean="0"/>
              <a:t>1.Kiến thức:</a:t>
            </a:r>
            <a:endParaRPr lang="en-US" b="1" dirty="0" smtClean="0"/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thìa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gạt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phần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nên</a:t>
            </a:r>
            <a:r>
              <a:rPr lang="en-US" dirty="0" smtClean="0"/>
              <a:t> </a:t>
            </a:r>
            <a:r>
              <a:rPr lang="en-US" dirty="0" err="1" smtClean="0"/>
              <a:t>hỗn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bánh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b="1" dirty="0" smtClean="0"/>
              <a:t>2. Kĩ năng:</a:t>
            </a:r>
            <a:endParaRPr lang="en-US" dirty="0" smtClean="0"/>
          </a:p>
          <a:p>
            <a:pPr>
              <a:buNone/>
            </a:pPr>
            <a:r>
              <a:rPr lang="vi-VN" dirty="0" smtClean="0"/>
              <a:t>-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cầm</a:t>
            </a:r>
            <a:r>
              <a:rPr lang="en-US" dirty="0" smtClean="0"/>
              <a:t> </a:t>
            </a:r>
            <a:r>
              <a:rPr lang="en-US" dirty="0" err="1" smtClean="0"/>
              <a:t>thìa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 </a:t>
            </a:r>
            <a:r>
              <a:rPr lang="en-US" dirty="0" err="1" smtClean="0"/>
              <a:t>phải</a:t>
            </a:r>
            <a:r>
              <a:rPr lang="en-US" dirty="0" smtClean="0"/>
              <a:t>, </a:t>
            </a:r>
            <a:r>
              <a:rPr lang="en-US" dirty="0" err="1" smtClean="0"/>
              <a:t>bằng</a:t>
            </a:r>
            <a:r>
              <a:rPr lang="en-US" dirty="0" smtClean="0"/>
              <a:t> 3 </a:t>
            </a:r>
            <a:r>
              <a:rPr lang="en-US" dirty="0" err="1" smtClean="0"/>
              <a:t>đầu</a:t>
            </a:r>
            <a:r>
              <a:rPr lang="en-US" dirty="0" smtClean="0"/>
              <a:t> </a:t>
            </a:r>
            <a:r>
              <a:rPr lang="en-US" dirty="0" err="1" smtClean="0"/>
              <a:t>ngón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, </a:t>
            </a:r>
            <a:r>
              <a:rPr lang="en-US" dirty="0" err="1" smtClean="0"/>
              <a:t>tay</a:t>
            </a:r>
            <a:r>
              <a:rPr lang="en-US" dirty="0" smtClean="0"/>
              <a:t> </a:t>
            </a:r>
            <a:r>
              <a:rPr lang="en-US" dirty="0" err="1" smtClean="0"/>
              <a:t>trái</a:t>
            </a:r>
            <a:r>
              <a:rPr lang="en-US" dirty="0" smtClean="0"/>
              <a:t> </a:t>
            </a:r>
            <a:r>
              <a:rPr lang="en-US" dirty="0" err="1" smtClean="0"/>
              <a:t>cầm</a:t>
            </a:r>
            <a:r>
              <a:rPr lang="en-US" dirty="0" smtClean="0"/>
              <a:t>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gạt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miệng</a:t>
            </a:r>
            <a:r>
              <a:rPr lang="en-US" dirty="0" smtClean="0"/>
              <a:t> </a:t>
            </a:r>
            <a:r>
              <a:rPr lang="en-US" dirty="0" err="1" smtClean="0"/>
              <a:t>thìa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biết</a:t>
            </a:r>
            <a:r>
              <a:rPr lang="en-US" dirty="0" smtClean="0"/>
              <a:t> </a:t>
            </a:r>
            <a:r>
              <a:rPr lang="en-US" dirty="0" err="1" smtClean="0"/>
              <a:t>thêm</a:t>
            </a:r>
            <a:r>
              <a:rPr lang="en-US" dirty="0" smtClean="0"/>
              <a:t> </a:t>
            </a:r>
            <a:r>
              <a:rPr lang="en-US" dirty="0" err="1" smtClean="0"/>
              <a:t>sữa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bột</a:t>
            </a:r>
            <a:r>
              <a:rPr lang="en-US" dirty="0" smtClean="0"/>
              <a:t>, </a:t>
            </a:r>
            <a:r>
              <a:rPr lang="en-US" dirty="0" err="1" smtClean="0"/>
              <a:t>trộn</a:t>
            </a:r>
            <a:r>
              <a:rPr lang="en-US" dirty="0" smtClean="0"/>
              <a:t> </a:t>
            </a:r>
            <a:r>
              <a:rPr lang="en-US" dirty="0" err="1" smtClean="0"/>
              <a:t>lên</a:t>
            </a:r>
            <a:r>
              <a:rPr lang="en-US" dirty="0" smtClean="0"/>
              <a:t> </a:t>
            </a:r>
            <a:r>
              <a:rPr lang="en-US" dirty="0" err="1" smtClean="0"/>
              <a:t>để</a:t>
            </a:r>
            <a:r>
              <a:rPr lang="en-US" dirty="0" smtClean="0"/>
              <a:t> </a:t>
            </a:r>
            <a:r>
              <a:rPr lang="en-US" dirty="0" err="1" smtClean="0"/>
              <a:t>tạo</a:t>
            </a:r>
            <a:r>
              <a:rPr lang="en-US" dirty="0" smtClean="0"/>
              <a:t> </a:t>
            </a:r>
            <a:r>
              <a:rPr lang="en-US" dirty="0" err="1" smtClean="0"/>
              <a:t>thành</a:t>
            </a:r>
            <a:r>
              <a:rPr lang="en-US" dirty="0" smtClean="0"/>
              <a:t> </a:t>
            </a:r>
            <a:r>
              <a:rPr lang="en-US" dirty="0" err="1" smtClean="0"/>
              <a:t>hỗn</a:t>
            </a:r>
            <a:r>
              <a:rPr lang="en-US" dirty="0" smtClean="0"/>
              <a:t> </a:t>
            </a:r>
            <a:r>
              <a:rPr lang="en-US" dirty="0" err="1" smtClean="0"/>
              <a:t>hợp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bánh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dirty="0" smtClean="0"/>
              <a:t>- Rèn kĩ năng </a:t>
            </a:r>
            <a:r>
              <a:rPr lang="en-US" dirty="0" err="1" smtClean="0"/>
              <a:t>khéo</a:t>
            </a:r>
            <a:r>
              <a:rPr lang="en-US" dirty="0" smtClean="0"/>
              <a:t> </a:t>
            </a:r>
            <a:r>
              <a:rPr lang="en-US" dirty="0" err="1" smtClean="0"/>
              <a:t>léo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đôi</a:t>
            </a:r>
            <a:r>
              <a:rPr lang="en-US" dirty="0" smtClean="0"/>
              <a:t> </a:t>
            </a:r>
            <a:r>
              <a:rPr lang="en-US" dirty="0" err="1" smtClean="0"/>
              <a:t>bàn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Rèn</a:t>
            </a:r>
            <a:r>
              <a:rPr lang="en-US" dirty="0" smtClean="0"/>
              <a:t> </a:t>
            </a:r>
            <a:r>
              <a:rPr lang="en-US" dirty="0" err="1" smtClean="0"/>
              <a:t>kĩ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xúc</a:t>
            </a:r>
            <a:r>
              <a:rPr lang="en-US" dirty="0" smtClean="0"/>
              <a:t> </a:t>
            </a:r>
            <a:r>
              <a:rPr lang="en-US" dirty="0" err="1" smtClean="0"/>
              <a:t>gọn</a:t>
            </a:r>
            <a:r>
              <a:rPr lang="en-US" dirty="0" smtClean="0"/>
              <a:t> </a:t>
            </a:r>
            <a:r>
              <a:rPr lang="en-US" dirty="0" err="1" smtClean="0"/>
              <a:t>gàng</a:t>
            </a:r>
            <a:r>
              <a:rPr lang="en-US" dirty="0" smtClean="0"/>
              <a:t> </a:t>
            </a:r>
            <a:r>
              <a:rPr lang="en-US" dirty="0" err="1" smtClean="0"/>
              <a:t>ngăn</a:t>
            </a:r>
            <a:r>
              <a:rPr lang="en-US" dirty="0" smtClean="0"/>
              <a:t> </a:t>
            </a:r>
            <a:r>
              <a:rPr lang="en-US" dirty="0" err="1" smtClean="0"/>
              <a:t>nắp</a:t>
            </a:r>
            <a:r>
              <a:rPr lang="en-US" dirty="0" smtClean="0"/>
              <a:t>,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định</a:t>
            </a:r>
            <a:r>
              <a:rPr lang="en-US" dirty="0" smtClean="0"/>
              <a:t> </a:t>
            </a:r>
            <a:r>
              <a:rPr lang="en-US" dirty="0" err="1" smtClean="0"/>
              <a:t>lượng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có</a:t>
            </a:r>
            <a:r>
              <a:rPr lang="en-US" dirty="0" smtClean="0"/>
              <a:t> </a:t>
            </a:r>
            <a:r>
              <a:rPr lang="en-US" dirty="0" err="1" smtClean="0"/>
              <a:t>kĩ</a:t>
            </a:r>
            <a:r>
              <a:rPr lang="en-US" dirty="0" smtClean="0"/>
              <a:t> </a:t>
            </a:r>
            <a:r>
              <a:rPr lang="en-US" dirty="0" err="1" smtClean="0"/>
              <a:t>năng</a:t>
            </a:r>
            <a:r>
              <a:rPr lang="en-US" dirty="0" smtClean="0"/>
              <a:t> </a:t>
            </a:r>
            <a:r>
              <a:rPr lang="en-US" dirty="0" err="1" smtClean="0"/>
              <a:t>tự</a:t>
            </a:r>
            <a:r>
              <a:rPr lang="en-US" dirty="0" smtClean="0"/>
              <a:t> </a:t>
            </a:r>
            <a:r>
              <a:rPr lang="en-US" dirty="0" err="1" smtClean="0"/>
              <a:t>phục</a:t>
            </a:r>
            <a:r>
              <a:rPr lang="en-US" dirty="0" smtClean="0"/>
              <a:t> </a:t>
            </a:r>
            <a:r>
              <a:rPr lang="en-US" dirty="0" err="1" smtClean="0"/>
              <a:t>vụ</a:t>
            </a:r>
            <a:r>
              <a:rPr lang="en-US" dirty="0" smtClean="0"/>
              <a:t>, </a:t>
            </a:r>
            <a:r>
              <a:rPr lang="en-US" dirty="0" err="1" smtClean="0"/>
              <a:t>giữ</a:t>
            </a:r>
            <a:r>
              <a:rPr lang="en-US" dirty="0" smtClean="0"/>
              <a:t> </a:t>
            </a:r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sạch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b="1" dirty="0" smtClean="0"/>
              <a:t>3. </a:t>
            </a:r>
            <a:r>
              <a:rPr lang="en-US" b="1" dirty="0" err="1" smtClean="0"/>
              <a:t>Thái</a:t>
            </a:r>
            <a:r>
              <a:rPr lang="en-US" b="1" dirty="0" smtClean="0"/>
              <a:t> </a:t>
            </a:r>
            <a:r>
              <a:rPr lang="en-US" b="1" dirty="0" err="1" smtClean="0"/>
              <a:t>độ</a:t>
            </a:r>
            <a:r>
              <a:rPr lang="vi-VN" b="1" dirty="0" smtClean="0"/>
              <a:t>:</a:t>
            </a:r>
            <a:endParaRPr lang="en-US" dirty="0" smtClean="0"/>
          </a:p>
          <a:p>
            <a:pPr>
              <a:buNone/>
            </a:pPr>
            <a:r>
              <a:rPr lang="vi-VN" dirty="0" smtClean="0"/>
              <a:t>- Trẻ </a:t>
            </a:r>
            <a:r>
              <a:rPr lang="en-US" dirty="0" err="1" smtClean="0"/>
              <a:t>hứng</a:t>
            </a:r>
            <a:r>
              <a:rPr lang="en-US" dirty="0" smtClean="0"/>
              <a:t> </a:t>
            </a:r>
            <a:r>
              <a:rPr lang="en-US" dirty="0" err="1" smtClean="0"/>
              <a:t>thú</a:t>
            </a:r>
            <a:r>
              <a:rPr lang="en-US" dirty="0" smtClean="0"/>
              <a:t> </a:t>
            </a:r>
            <a:r>
              <a:rPr lang="en-US" dirty="0" err="1" smtClean="0"/>
              <a:t>tham</a:t>
            </a:r>
            <a:r>
              <a:rPr lang="en-US" dirty="0" smtClean="0"/>
              <a:t> </a:t>
            </a:r>
            <a:r>
              <a:rPr lang="en-US" dirty="0" err="1" smtClean="0"/>
              <a:t>gia</a:t>
            </a:r>
            <a:r>
              <a:rPr lang="en-US" dirty="0" smtClean="0"/>
              <a:t> </a:t>
            </a:r>
            <a:r>
              <a:rPr lang="en-US" dirty="0" err="1" smtClean="0"/>
              <a:t>hoạt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dục</a:t>
            </a:r>
            <a:r>
              <a:rPr lang="en-US" dirty="0" smtClean="0"/>
              <a:t>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xúc</a:t>
            </a:r>
            <a:r>
              <a:rPr lang="en-US" dirty="0" smtClean="0"/>
              <a:t> </a:t>
            </a:r>
            <a:r>
              <a:rPr lang="en-US" dirty="0" err="1" smtClean="0"/>
              <a:t>muỗng</a:t>
            </a:r>
            <a:r>
              <a:rPr lang="en-US" dirty="0" smtClean="0"/>
              <a:t> </a:t>
            </a:r>
            <a:r>
              <a:rPr lang="en-US" dirty="0" err="1" smtClean="0"/>
              <a:t>gọn</a:t>
            </a:r>
            <a:r>
              <a:rPr lang="en-US" dirty="0" smtClean="0"/>
              <a:t> </a:t>
            </a:r>
            <a:r>
              <a:rPr lang="en-US" dirty="0" err="1" smtClean="0"/>
              <a:t>gàng</a:t>
            </a:r>
            <a:r>
              <a:rPr lang="en-US" dirty="0" smtClean="0"/>
              <a:t>, </a:t>
            </a:r>
            <a:r>
              <a:rPr lang="en-US" dirty="0" err="1" smtClean="0"/>
              <a:t>giữ</a:t>
            </a:r>
            <a:r>
              <a:rPr lang="en-US" dirty="0" smtClean="0"/>
              <a:t> </a:t>
            </a:r>
            <a:r>
              <a:rPr lang="en-US" dirty="0" err="1" smtClean="0"/>
              <a:t>vệ</a:t>
            </a:r>
            <a:r>
              <a:rPr lang="en-US" dirty="0" smtClean="0"/>
              <a:t> </a:t>
            </a:r>
            <a:r>
              <a:rPr lang="en-US" dirty="0" err="1" smtClean="0"/>
              <a:t>sinh</a:t>
            </a:r>
            <a:r>
              <a:rPr lang="en-US" dirty="0" smtClean="0"/>
              <a:t> </a:t>
            </a:r>
            <a:r>
              <a:rPr lang="en-US" dirty="0" err="1" smtClean="0"/>
              <a:t>sạch</a:t>
            </a:r>
            <a:r>
              <a:rPr lang="en-US" dirty="0" smtClean="0"/>
              <a:t> </a:t>
            </a:r>
            <a:r>
              <a:rPr lang="en-US" dirty="0" err="1" smtClean="0"/>
              <a:t>sẽ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10533762" cy="701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743200" y="2286000"/>
            <a:ext cx="49782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3:</a:t>
            </a:r>
            <a:r>
              <a:rPr lang="en-US" sz="4400" b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Kết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thúc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,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nhận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xét</a:t>
            </a:r>
            <a:endParaRPr lang="en-US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33c124963904b1baac366e158df1af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pic>
        <p:nvPicPr>
          <p:cNvPr id="3" name="V.A – Hope You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434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19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17" descr="HOA"/>
          <p:cNvPicPr>
            <a:picLocks noGrp="1" noChangeAspect="1" noChangeArrowheads="1" noCrop="1"/>
          </p:cNvPicPr>
          <p:nvPr>
            <p:ph type="title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2990850" cy="476250"/>
          </a:xfrm>
          <a:noFill/>
        </p:spPr>
      </p:pic>
      <p:pic>
        <p:nvPicPr>
          <p:cNvPr id="2867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-16287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1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3150" y="63817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47529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4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0900" y="9505950"/>
            <a:ext cx="29908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5" name="Picture 17" descr="HOA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400000">
            <a:off x="7038975" y="1857375"/>
            <a:ext cx="3733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6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7" name="Picture 5" descr="4950931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67400" y="3733800"/>
            <a:ext cx="26670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8" name="WordArt 16"/>
          <p:cNvSpPr>
            <a:spLocks noChangeArrowheads="1" noChangeShapeType="1" noTextEdit="1"/>
          </p:cNvSpPr>
          <p:nvPr/>
        </p:nvSpPr>
        <p:spPr bwMode="auto">
          <a:xfrm>
            <a:off x="1371600" y="1981200"/>
            <a:ext cx="6477000" cy="1752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KẾT THÚC</a:t>
            </a:r>
          </a:p>
          <a:p>
            <a:pPr algn="ctr"/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cô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và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các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con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mạnh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khỏe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hạnh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5400" kern="10" dirty="0" err="1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phúc</a:t>
            </a:r>
            <a:r>
              <a:rPr lang="en-US" sz="5400" kern="10" dirty="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0066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.</a:t>
            </a:r>
          </a:p>
        </p:txBody>
      </p:sp>
      <p:pic>
        <p:nvPicPr>
          <p:cNvPr id="28689" name="Picture 17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3048001" y="457200"/>
            <a:ext cx="16002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0" name="Picture 18" descr="hoavabuom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3505200"/>
            <a:ext cx="35052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1" name="Picture 19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16182">
            <a:off x="7071519" y="1386681"/>
            <a:ext cx="914400" cy="73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92" name="Picture 20" descr="8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879924" flipV="1">
            <a:off x="5294313" y="461963"/>
            <a:ext cx="18923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295400"/>
            <a:ext cx="6934200" cy="452596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en-US" sz="4600" b="1" u="sng" dirty="0" err="1" smtClean="0">
                <a:solidFill>
                  <a:srgbClr val="FF0000"/>
                </a:solidFill>
              </a:rPr>
              <a:t>II.Chuẩn</a:t>
            </a:r>
            <a:r>
              <a:rPr lang="en-US" sz="4600" b="1" u="sng" dirty="0" smtClean="0">
                <a:solidFill>
                  <a:srgbClr val="FF0000"/>
                </a:solidFill>
              </a:rPr>
              <a:t> </a:t>
            </a:r>
            <a:r>
              <a:rPr lang="en-US" sz="4600" b="1" u="sng" dirty="0" err="1" smtClean="0">
                <a:solidFill>
                  <a:srgbClr val="FF0000"/>
                </a:solidFill>
              </a:rPr>
              <a:t>bị</a:t>
            </a:r>
            <a:r>
              <a:rPr lang="en-US" sz="4600" b="1" u="sng" dirty="0" smtClean="0">
                <a:solidFill>
                  <a:srgbClr val="FF0000"/>
                </a:solidFill>
              </a:rPr>
              <a:t>:</a:t>
            </a:r>
            <a:endParaRPr lang="en-US" sz="4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vi-VN" b="1" dirty="0" smtClean="0"/>
              <a:t>1. </a:t>
            </a:r>
            <a:r>
              <a:rPr lang="en-US" b="1" dirty="0" err="1" smtClean="0"/>
              <a:t>Đồ</a:t>
            </a:r>
            <a:r>
              <a:rPr lang="en-US" b="1" dirty="0" smtClean="0"/>
              <a:t> </a:t>
            </a:r>
            <a:r>
              <a:rPr lang="en-US" b="1" dirty="0" err="1" smtClean="0"/>
              <a:t>dùng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cô</a:t>
            </a:r>
            <a:r>
              <a:rPr lang="vi-VN" b="1" dirty="0" smtClean="0"/>
              <a:t>:</a:t>
            </a:r>
            <a:endParaRPr lang="en-US" dirty="0" smtClean="0"/>
          </a:p>
          <a:p>
            <a:pPr>
              <a:buNone/>
            </a:pPr>
            <a:r>
              <a:rPr lang="vi-VN" dirty="0" smtClean="0"/>
              <a:t>- </a:t>
            </a:r>
            <a:r>
              <a:rPr lang="en-US" dirty="0" err="1" smtClean="0"/>
              <a:t>Giáo</a:t>
            </a:r>
            <a:r>
              <a:rPr lang="en-US" dirty="0" smtClean="0"/>
              <a:t> </a:t>
            </a:r>
            <a:r>
              <a:rPr lang="en-US" dirty="0" err="1" smtClean="0"/>
              <a:t>án</a:t>
            </a:r>
            <a:r>
              <a:rPr lang="en-US" dirty="0" smtClean="0"/>
              <a:t> </a:t>
            </a:r>
            <a:r>
              <a:rPr lang="en-US" dirty="0" err="1" smtClean="0"/>
              <a:t>powerpoint</a:t>
            </a:r>
            <a:r>
              <a:rPr lang="en-US" dirty="0" smtClean="0"/>
              <a:t>, </a:t>
            </a:r>
            <a:r>
              <a:rPr lang="en-US" dirty="0" err="1" smtClean="0"/>
              <a:t>bảng</a:t>
            </a:r>
            <a:r>
              <a:rPr lang="en-US" dirty="0" smtClean="0"/>
              <a:t> </a:t>
            </a:r>
            <a:r>
              <a:rPr lang="en-US" dirty="0" err="1" smtClean="0"/>
              <a:t>tương</a:t>
            </a:r>
            <a:r>
              <a:rPr lang="en-US" dirty="0" smtClean="0"/>
              <a:t> </a:t>
            </a:r>
            <a:r>
              <a:rPr lang="en-US" dirty="0" err="1" smtClean="0"/>
              <a:t>tác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Nhạc</a:t>
            </a:r>
            <a:r>
              <a:rPr lang="en-US" dirty="0" smtClean="0"/>
              <a:t> </a:t>
            </a:r>
            <a:r>
              <a:rPr lang="en-US" dirty="0" err="1" smtClean="0"/>
              <a:t>không</a:t>
            </a:r>
            <a:r>
              <a:rPr lang="en-US" dirty="0" smtClean="0"/>
              <a:t> </a:t>
            </a:r>
            <a:r>
              <a:rPr lang="en-US" dirty="0" err="1" smtClean="0"/>
              <a:t>lời</a:t>
            </a:r>
            <a:r>
              <a:rPr lang="en-US" dirty="0" smtClean="0"/>
              <a:t>, </a:t>
            </a:r>
            <a:r>
              <a:rPr lang="en-US" dirty="0" err="1" smtClean="0"/>
              <a:t>nhạc</a:t>
            </a:r>
            <a:r>
              <a:rPr lang="en-US" dirty="0" smtClean="0"/>
              <a:t> </a:t>
            </a:r>
            <a:r>
              <a:rPr lang="en-US" dirty="0" err="1" smtClean="0"/>
              <a:t>chương</a:t>
            </a:r>
            <a:r>
              <a:rPr lang="en-US" dirty="0" smtClean="0"/>
              <a:t> </a:t>
            </a:r>
            <a:r>
              <a:rPr lang="en-US" dirty="0" err="1" smtClean="0"/>
              <a:t>trình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Video </a:t>
            </a:r>
            <a:r>
              <a:rPr lang="en-US" dirty="0" err="1" smtClean="0"/>
              <a:t>hưỡng</a:t>
            </a:r>
            <a:r>
              <a:rPr lang="en-US" dirty="0" smtClean="0"/>
              <a:t> </a:t>
            </a:r>
            <a:r>
              <a:rPr lang="en-US" dirty="0" err="1" smtClean="0"/>
              <a:t>dẫn</a:t>
            </a:r>
            <a:r>
              <a:rPr lang="en-US" dirty="0" smtClean="0"/>
              <a:t> </a:t>
            </a:r>
            <a:r>
              <a:rPr lang="en-US" dirty="0" err="1" smtClean="0"/>
              <a:t>trẻ</a:t>
            </a:r>
            <a:r>
              <a:rPr lang="en-US" dirty="0" smtClean="0"/>
              <a:t> </a:t>
            </a:r>
            <a:r>
              <a:rPr lang="en-US" dirty="0" err="1" smtClean="0"/>
              <a:t>sử</a:t>
            </a:r>
            <a:r>
              <a:rPr lang="en-US" dirty="0" smtClean="0"/>
              <a:t> </a:t>
            </a:r>
            <a:r>
              <a:rPr lang="en-US" dirty="0" err="1" smtClean="0"/>
              <a:t>dụng</a:t>
            </a:r>
            <a:r>
              <a:rPr lang="en-US" dirty="0" smtClean="0"/>
              <a:t> </a:t>
            </a:r>
            <a:r>
              <a:rPr lang="en-US" dirty="0" err="1" smtClean="0"/>
              <a:t>muỗng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thìa</a:t>
            </a:r>
            <a:r>
              <a:rPr lang="en-US" dirty="0" smtClean="0"/>
              <a:t> </a:t>
            </a:r>
            <a:r>
              <a:rPr lang="en-US" dirty="0" err="1" smtClean="0"/>
              <a:t>gạt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dirty="0" smtClean="0"/>
              <a:t>- </a:t>
            </a:r>
            <a:r>
              <a:rPr lang="en-US" dirty="0" err="1" smtClean="0"/>
              <a:t>Máy</a:t>
            </a:r>
            <a:r>
              <a:rPr lang="en-US" dirty="0" smtClean="0"/>
              <a:t> </a:t>
            </a: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bánh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vi-VN" b="1" dirty="0" smtClean="0"/>
              <a:t>2. Đồ dùng</a:t>
            </a:r>
            <a:r>
              <a:rPr lang="en-US" b="1" dirty="0" smtClean="0"/>
              <a:t> </a:t>
            </a:r>
            <a:r>
              <a:rPr lang="en-US" b="1" dirty="0" err="1" smtClean="0"/>
              <a:t>của</a:t>
            </a:r>
            <a:r>
              <a:rPr lang="en-US" b="1" dirty="0" smtClean="0"/>
              <a:t> </a:t>
            </a:r>
            <a:r>
              <a:rPr lang="en-US" b="1" dirty="0" err="1" smtClean="0"/>
              <a:t>trẻ</a:t>
            </a:r>
            <a:r>
              <a:rPr lang="en-US" b="1" dirty="0" smtClean="0"/>
              <a:t>: 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- </a:t>
            </a:r>
            <a:r>
              <a:rPr lang="en-US" dirty="0" err="1" smtClean="0"/>
              <a:t>Tạp</a:t>
            </a:r>
            <a:r>
              <a:rPr lang="en-US" dirty="0" smtClean="0"/>
              <a:t> </a:t>
            </a:r>
            <a:r>
              <a:rPr lang="en-US" dirty="0" err="1" smtClean="0"/>
              <a:t>dề</a:t>
            </a:r>
            <a:r>
              <a:rPr lang="en-US" dirty="0" smtClean="0"/>
              <a:t>, </a:t>
            </a:r>
            <a:r>
              <a:rPr lang="en-US" dirty="0" err="1" smtClean="0"/>
              <a:t>mũ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Thìa</a:t>
            </a:r>
            <a:r>
              <a:rPr lang="en-US" dirty="0" smtClean="0"/>
              <a:t>, </a:t>
            </a:r>
            <a:r>
              <a:rPr lang="en-US" dirty="0" err="1" smtClean="0"/>
              <a:t>que</a:t>
            </a:r>
            <a:r>
              <a:rPr lang="en-US" dirty="0" smtClean="0"/>
              <a:t> </a:t>
            </a:r>
            <a:r>
              <a:rPr lang="en-US" dirty="0" err="1" smtClean="0"/>
              <a:t>gạt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dirty="0" smtClean="0"/>
              <a:t>-</a:t>
            </a:r>
            <a:r>
              <a:rPr lang="en-US" dirty="0" smtClean="0"/>
              <a:t> 2 </a:t>
            </a:r>
            <a:r>
              <a:rPr lang="en-US" dirty="0" err="1" smtClean="0"/>
              <a:t>cái</a:t>
            </a:r>
            <a:r>
              <a:rPr lang="en-US" dirty="0" smtClean="0"/>
              <a:t> </a:t>
            </a:r>
            <a:r>
              <a:rPr lang="en-US" dirty="0" err="1" smtClean="0"/>
              <a:t>cốc</a:t>
            </a:r>
            <a:endParaRPr lang="en-US" dirty="0" smtClean="0"/>
          </a:p>
          <a:p>
            <a:pPr>
              <a:buNone/>
            </a:pPr>
            <a:r>
              <a:rPr lang="en-US" b="1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Bột</a:t>
            </a:r>
            <a:r>
              <a:rPr lang="en-US" dirty="0" smtClean="0"/>
              <a:t> </a:t>
            </a:r>
            <a:r>
              <a:rPr lang="en-US" dirty="0" err="1" smtClean="0"/>
              <a:t>mì</a:t>
            </a:r>
            <a:r>
              <a:rPr lang="en-US" dirty="0" smtClean="0"/>
              <a:t>, </a:t>
            </a:r>
            <a:r>
              <a:rPr lang="en-US" dirty="0" err="1" smtClean="0"/>
              <a:t>hộp</a:t>
            </a:r>
            <a:r>
              <a:rPr lang="en-US" dirty="0" smtClean="0"/>
              <a:t> </a:t>
            </a:r>
            <a:r>
              <a:rPr lang="en-US" dirty="0" err="1" smtClean="0"/>
              <a:t>sữa</a:t>
            </a:r>
            <a:r>
              <a:rPr lang="en-US" dirty="0" smtClean="0"/>
              <a:t> </a:t>
            </a:r>
            <a:r>
              <a:rPr lang="en-US" dirty="0" err="1" smtClean="0"/>
              <a:t>tươi</a:t>
            </a:r>
            <a:r>
              <a:rPr lang="en-US" dirty="0" smtClean="0"/>
              <a:t>, </a:t>
            </a:r>
            <a:r>
              <a:rPr lang="en-US" dirty="0" err="1" smtClean="0"/>
              <a:t>cốc</a:t>
            </a:r>
            <a:r>
              <a:rPr lang="en-US" dirty="0" smtClean="0"/>
              <a:t> </a:t>
            </a:r>
            <a:r>
              <a:rPr lang="en-US" dirty="0" err="1" smtClean="0"/>
              <a:t>đong</a:t>
            </a:r>
            <a:r>
              <a:rPr lang="en-US" dirty="0" smtClean="0"/>
              <a:t> </a:t>
            </a:r>
            <a:r>
              <a:rPr lang="en-US" dirty="0" err="1" smtClean="0"/>
              <a:t>sữa</a:t>
            </a:r>
            <a:r>
              <a:rPr lang="en-US" dirty="0" smtClean="0"/>
              <a:t> </a:t>
            </a:r>
            <a:r>
              <a:rPr lang="en-US" dirty="0" err="1" smtClean="0"/>
              <a:t>tươi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dirty="0" smtClean="0"/>
              <a:t>-</a:t>
            </a:r>
            <a:r>
              <a:rPr lang="en-US" dirty="0" smtClean="0"/>
              <a:t> </a:t>
            </a:r>
            <a:r>
              <a:rPr lang="en-US" dirty="0" err="1" smtClean="0"/>
              <a:t>Khăn</a:t>
            </a:r>
            <a:r>
              <a:rPr lang="en-US" dirty="0" smtClean="0"/>
              <a:t> </a:t>
            </a:r>
            <a:r>
              <a:rPr lang="en-US" dirty="0" err="1" smtClean="0"/>
              <a:t>lau</a:t>
            </a:r>
            <a:r>
              <a:rPr lang="en-US" dirty="0" smtClean="0"/>
              <a:t> </a:t>
            </a:r>
            <a:r>
              <a:rPr lang="en-US" dirty="0" err="1" smtClean="0"/>
              <a:t>tay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10533762" cy="701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838200" y="1524000"/>
            <a:ext cx="7543860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1: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Ổn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định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trò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làm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bánh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với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bác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gấu</a:t>
            </a:r>
            <a:endParaRPr lang="en-US" sz="3600" b="1" cap="none" spc="0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33c124963904b1baac366e158df1af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pic>
        <p:nvPicPr>
          <p:cNvPr id="5" name="The Coolege – Masterchef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191000" y="62484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10533762" cy="701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09800" y="2057400"/>
            <a:ext cx="5987344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2: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PP,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hình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thức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tổ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chức</a:t>
            </a:r>
            <a:r>
              <a:rPr lang="en-US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Cô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hướng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dẫn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sử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dụng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muỗng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gạt</a:t>
            </a:r>
            <a:endParaRPr lang="en-US" sz="3600" b="1" cap="none" spc="0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 1.mp4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304800" y="152400"/>
            <a:ext cx="8610600" cy="6457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5" descr="hình nền powerpoint đơn giản mà đẹ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28600" y="0"/>
            <a:ext cx="10533762" cy="70104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00200" y="2362200"/>
            <a:ext cx="674447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Trẻ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thực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hiện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kĩ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năng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sử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dụng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muỗng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và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que</a:t>
            </a:r>
            <a:r>
              <a:rPr lang="en-US" sz="3600" b="1" cap="none" spc="0" dirty="0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3600" b="1" cap="none" spc="0" dirty="0" err="1" smtClean="0">
                <a:ln w="11430"/>
                <a:solidFill>
                  <a:srgbClr val="0066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gạt</a:t>
            </a:r>
            <a:endParaRPr lang="en-US" sz="3600" b="1" cap="none" spc="0" dirty="0">
              <a:ln w="11430"/>
              <a:solidFill>
                <a:srgbClr val="0066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33c124963904b1baac366e158df1af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7010400"/>
          </a:xfrm>
          <a:prstGeom prst="rect">
            <a:avLst/>
          </a:prstGeom>
        </p:spPr>
      </p:pic>
      <p:pic>
        <p:nvPicPr>
          <p:cNvPr id="3" name="V.A – Little Girl Bea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419600" y="6172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8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1182</TotalTime>
  <Words>403</Words>
  <Application>Microsoft Office PowerPoint</Application>
  <PresentationFormat>On-screen Show (4:3)</PresentationFormat>
  <Paragraphs>69</Paragraphs>
  <Slides>22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Admin</cp:lastModifiedBy>
  <cp:revision>110</cp:revision>
  <dcterms:created xsi:type="dcterms:W3CDTF">2018-12-28T04:46:11Z</dcterms:created>
  <dcterms:modified xsi:type="dcterms:W3CDTF">2022-06-07T03:20:12Z</dcterms:modified>
</cp:coreProperties>
</file>