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wmv" ContentType="video/x-ms-wmv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90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3F34B-EAEC-4D7F-AAA6-4E9A3DA7F330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46898-8C8E-4FE8-AFE8-C073C37660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4257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3F34B-EAEC-4D7F-AAA6-4E9A3DA7F330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46898-8C8E-4FE8-AFE8-C073C37660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9398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3F34B-EAEC-4D7F-AAA6-4E9A3DA7F330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46898-8C8E-4FE8-AFE8-C073C37660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67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3F34B-EAEC-4D7F-AAA6-4E9A3DA7F330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46898-8C8E-4FE8-AFE8-C073C37660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3570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3F34B-EAEC-4D7F-AAA6-4E9A3DA7F330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46898-8C8E-4FE8-AFE8-C073C37660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120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3F34B-EAEC-4D7F-AAA6-4E9A3DA7F330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46898-8C8E-4FE8-AFE8-C073C37660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1564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3F34B-EAEC-4D7F-AAA6-4E9A3DA7F330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46898-8C8E-4FE8-AFE8-C073C37660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5224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3F34B-EAEC-4D7F-AAA6-4E9A3DA7F330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46898-8C8E-4FE8-AFE8-C073C37660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4198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3F34B-EAEC-4D7F-AAA6-4E9A3DA7F330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46898-8C8E-4FE8-AFE8-C073C37660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1495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3F34B-EAEC-4D7F-AAA6-4E9A3DA7F330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46898-8C8E-4FE8-AFE8-C073C37660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31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3F34B-EAEC-4D7F-AAA6-4E9A3DA7F330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46898-8C8E-4FE8-AFE8-C073C37660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0570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B3F34B-EAEC-4D7F-AAA6-4E9A3DA7F330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846898-8C8E-4FE8-AFE8-C073C37660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901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644725"/>
            <a:ext cx="9144000" cy="865237"/>
          </a:xfrm>
        </p:spPr>
        <p:txBody>
          <a:bodyPr>
            <a:normAutofit/>
          </a:bodyPr>
          <a:lstStyle/>
          <a:p>
            <a:r>
              <a:rPr lang="en-US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NHẬN BIẾT </a:t>
            </a:r>
            <a:endParaRPr lang="en-US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26412" y="3602038"/>
            <a:ext cx="6841588" cy="1655762"/>
          </a:xfrm>
        </p:spPr>
        <p:txBody>
          <a:bodyPr/>
          <a:lstStyle/>
          <a:p>
            <a:pPr algn="l"/>
            <a:r>
              <a:rPr lang="en-US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NBTN “ </a:t>
            </a:r>
            <a:r>
              <a:rPr lang="en-US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hè</a:t>
            </a: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</a:p>
          <a:p>
            <a:pPr algn="l"/>
            <a:r>
              <a:rPr lang="en-US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24-36 </a:t>
            </a:r>
            <a:r>
              <a:rPr lang="en-US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l"/>
            <a:r>
              <a:rPr lang="en-US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Thu </a:t>
            </a:r>
            <a:r>
              <a:rPr lang="en-US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Thảo</a:t>
            </a: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23003" y="0"/>
            <a:ext cx="63459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UBND QUẬN LONG BIÊN </a:t>
            </a:r>
          </a:p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GIA THƯỢNG 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3154" y="1075777"/>
            <a:ext cx="1265690" cy="1324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93422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Mùa Hè Đến - Nhạc Thiếu Nhi Vui Nhộn Hay Nhất - Múa Hát Trẻ Em Sôi Động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" y="0"/>
            <a:ext cx="12192000" cy="6963350"/>
          </a:xfrm>
        </p:spPr>
      </p:pic>
    </p:spTree>
    <p:extLst>
      <p:ext uri="{BB962C8B-B14F-4D97-AF65-F5344CB8AC3E}">
        <p14:creationId xmlns:p14="http://schemas.microsoft.com/office/powerpoint/2010/main" val="12675281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đích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vi-V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Kiến thức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-Trẻ biết đúng tên gọi Ông mặt trời, mùa hè.</a:t>
            </a:r>
          </a:p>
          <a:p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Biết một số đặc điểm nổi bật vầ mùa hè: trang phục, thời tiết.</a:t>
            </a:r>
          </a:p>
          <a:p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vi-V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Kỹ năng: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Trẻ phát âm đúng: Mùa hè, ông mặt trời, mưa rào….</a:t>
            </a:r>
          </a:p>
          <a:p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Trả lời câu hỏi rõ ràng, không ngọng</a:t>
            </a:r>
          </a:p>
          <a:p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vi-V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Thái độ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Trẻ hứng thú tham gia vào hoạt động</a:t>
            </a:r>
          </a:p>
          <a:p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Giáo dục trẻ biết bảo vệ sức khỏe vào ngày hè.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2879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Video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hè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“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hè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Rổ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lô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hè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708882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vi-V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Ổn định tổ chức:</a:t>
            </a:r>
          </a:p>
          <a:p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Cô và trẻ cùng chơi TC “Trời mưa”. Cô trò chuyện dẫn dắt vào bài.</a:t>
            </a:r>
          </a:p>
          <a:p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0922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25084"/>
            <a:ext cx="10515600" cy="5951880"/>
          </a:xfrm>
        </p:spPr>
        <p:txBody>
          <a:bodyPr/>
          <a:lstStyle/>
          <a:p>
            <a:r>
              <a:rPr lang="vi-VN" b="1" dirty="0"/>
              <a:t>2. Phương pháp, hình thức tổ chức</a:t>
            </a:r>
            <a:r>
              <a:rPr lang="vi-VN" b="1" dirty="0" smtClean="0"/>
              <a:t>:</a:t>
            </a:r>
            <a:endParaRPr lang="en-US" dirty="0"/>
          </a:p>
          <a:p>
            <a:endParaRPr lang="en-US" dirty="0"/>
          </a:p>
          <a:p>
            <a:r>
              <a:rPr lang="vi-VN" dirty="0" smtClean="0"/>
              <a:t>- </a:t>
            </a:r>
            <a:r>
              <a:rPr lang="vi-VN" dirty="0"/>
              <a:t>Cô cho trẻ xem video về mùa hè và đàm thoại với trẻ:</a:t>
            </a:r>
          </a:p>
          <a:p>
            <a:endParaRPr lang="en-US" dirty="0"/>
          </a:p>
        </p:txBody>
      </p:sp>
      <p:pic>
        <p:nvPicPr>
          <p:cNvPr id="4" name="Untitled Project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80060" y="1700012"/>
            <a:ext cx="11231880" cy="515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003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dục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vi-VN" dirty="0">
                <a:latin typeface="+mj-lt"/>
              </a:rPr>
              <a:t>Ăn uống đủ chất, mùa hè nên mặc quần áo ngắn, mát, đội mũ khi đi ra đường, uống nhiều nước.</a:t>
            </a:r>
            <a:endParaRPr 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7649562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956602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rộng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68" y="956603"/>
            <a:ext cx="11211951" cy="583225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1" y="956603"/>
            <a:ext cx="11216638" cy="58322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1" y="956603"/>
            <a:ext cx="11216638" cy="5871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163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vi-VN" dirty="0">
                <a:solidFill>
                  <a:srgbClr val="FF0000"/>
                </a:solidFill>
              </a:rPr>
              <a:t>Trò chơi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vi-VN" dirty="0" smtClean="0"/>
              <a:t> </a:t>
            </a:r>
            <a:r>
              <a:rPr lang="vi-VN" dirty="0"/>
              <a:t>Ai giỏi hơn: Đi siêu thị mua trang phục mùa hè ( áo, quần ngắn tay, váy, mũ…)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25504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 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khen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ngợi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“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hè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89133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207</Words>
  <Application>Microsoft Office PowerPoint</Application>
  <PresentationFormat>Widescreen</PresentationFormat>
  <Paragraphs>35</Paragraphs>
  <Slides>10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Office Theme</vt:lpstr>
      <vt:lpstr>HOẠT ĐỘNG NHẬN BIẾT </vt:lpstr>
      <vt:lpstr>Mục đích- Yêu cầu </vt:lpstr>
      <vt:lpstr>Chuẩn bị </vt:lpstr>
      <vt:lpstr>Cách tiến hành </vt:lpstr>
      <vt:lpstr>PowerPoint Presentation</vt:lpstr>
      <vt:lpstr>Giáo dục </vt:lpstr>
      <vt:lpstr>Mở rộng </vt:lpstr>
      <vt:lpstr>Trò chơi</vt:lpstr>
      <vt:lpstr>Kết Thúc 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HongHa</dc:creator>
  <cp:lastModifiedBy>HongHa</cp:lastModifiedBy>
  <cp:revision>9</cp:revision>
  <dcterms:created xsi:type="dcterms:W3CDTF">2022-06-09T14:09:59Z</dcterms:created>
  <dcterms:modified xsi:type="dcterms:W3CDTF">2022-06-10T14:18:43Z</dcterms:modified>
</cp:coreProperties>
</file>