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PTTM%20TO%20NET%20V&#192;%20TO%20MAU%20NHUNG%20CHIEC%20O\AM%20THANH\TroiNangTroiMua-V.A-2802169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PTTM%20TO%20NET%20V&#192;%20TO%20MAU%20NHUNG%20CHIEC%20O\AM%20THANH\LavendersBlue-JimBrickman-3752788.mp3" TargetMode="Externa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295399"/>
          </a:xfrm>
        </p:spPr>
        <p:txBody>
          <a:bodyPr>
            <a:normAutofit fontScale="90000"/>
          </a:bodyPr>
          <a:lstStyle/>
          <a:p>
            <a:pPr lvl="0"/>
            <a:r>
              <a:rPr lang="en-US" sz="2400" dirty="0" smtClean="0">
                <a:solidFill>
                  <a:srgbClr val="FF0000"/>
                </a:solidFill>
              </a:rPr>
              <a:t/>
            </a:r>
            <a:br>
              <a:rPr lang="en-US" sz="2400" dirty="0" smtClean="0">
                <a:solidFill>
                  <a:srgbClr val="FF0000"/>
                </a:solidFill>
              </a:rPr>
            </a:br>
            <a:r>
              <a:rPr lang="en-US" sz="2400" dirty="0">
                <a:solidFill>
                  <a:srgbClr val="FF0000"/>
                </a:solidFill>
              </a:rPr>
              <a:t/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en-US" sz="2400" dirty="0" smtClean="0">
                <a:solidFill>
                  <a:srgbClr val="FF0000"/>
                </a:solidFill>
              </a:rPr>
              <a:t/>
            </a:r>
            <a:br>
              <a:rPr lang="en-US" sz="2400" dirty="0" smtClean="0">
                <a:solidFill>
                  <a:srgbClr val="FF0000"/>
                </a:solidFill>
              </a:rPr>
            </a:br>
            <a:r>
              <a:rPr lang="vi-VN" sz="2400" dirty="0" smtClean="0">
                <a:solidFill>
                  <a:srgbClr val="FF0000"/>
                </a:solidFill>
              </a:rPr>
              <a:t>PHÒNG GIÁO DỤC VÀ ĐÀO TẠO QUẬN LONG BIÊN</a:t>
            </a:r>
            <a:r>
              <a:rPr lang="en-US" sz="2400" dirty="0" smtClean="0">
                <a:solidFill>
                  <a:srgbClr val="FF0000"/>
                </a:solidFill>
              </a:rPr>
              <a:t/>
            </a:r>
            <a:br>
              <a:rPr lang="en-US" sz="2400" dirty="0" smtClean="0">
                <a:solidFill>
                  <a:srgbClr val="FF0000"/>
                </a:solidFill>
              </a:rPr>
            </a:br>
            <a:r>
              <a:rPr lang="vi-VN" sz="2400" b="1" dirty="0">
                <a:solidFill>
                  <a:srgbClr val="FF0000"/>
                </a:solidFill>
              </a:rPr>
              <a:t>TRƯỜNG MẦM NON GIA THƯỢNG</a:t>
            </a:r>
            <a:r>
              <a:rPr lang="vi-VN" sz="2400" b="1" dirty="0"/>
              <a:t/>
            </a:r>
            <a:br>
              <a:rPr lang="vi-VN" sz="2400" b="1" dirty="0"/>
            </a:br>
            <a:r>
              <a:rPr lang="vi-VN" sz="1200" b="1" dirty="0"/>
              <a:t/>
            </a:r>
            <a:br>
              <a:rPr lang="vi-VN" sz="1200" b="1" dirty="0"/>
            </a:br>
            <a:r>
              <a:rPr lang="en-US" sz="1100" b="1" dirty="0"/>
              <a:t/>
            </a:r>
            <a:br>
              <a:rPr lang="en-US" sz="1100" b="1" dirty="0"/>
            </a:br>
            <a:r>
              <a:rPr lang="en-US" sz="2400" dirty="0" smtClean="0">
                <a:solidFill>
                  <a:srgbClr val="FF0000"/>
                </a:solidFill>
              </a:rPr>
              <a:t/>
            </a:r>
            <a:br>
              <a:rPr lang="en-US" sz="2400" dirty="0" smtClean="0">
                <a:solidFill>
                  <a:srgbClr val="FF0000"/>
                </a:solidFill>
              </a:rPr>
            </a:b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352800"/>
            <a:ext cx="7315200" cy="2971800"/>
          </a:xfrm>
        </p:spPr>
        <p:txBody>
          <a:bodyPr>
            <a:normAutofit fontScale="55000" lnSpcReduction="20000"/>
          </a:bodyPr>
          <a:lstStyle/>
          <a:p>
            <a:pPr lvl="0">
              <a:defRPr/>
            </a:pPr>
            <a:endParaRPr lang="en-US" sz="51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r>
              <a:rPr lang="en-US" sz="5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PHÁT TRIỂN THẨM MỸ</a:t>
            </a:r>
            <a:endParaRPr lang="en-US" sz="5100" b="1" dirty="0">
              <a:solidFill>
                <a:srgbClr val="0070C0"/>
              </a:solidFill>
            </a:endParaRPr>
          </a:p>
          <a:p>
            <a:pPr>
              <a:defRPr/>
            </a:pPr>
            <a:r>
              <a:rPr lang="vi-VN" sz="4000" b="1" dirty="0" smtClean="0">
                <a:solidFill>
                  <a:srgbClr val="7030A0"/>
                </a:solidFill>
                <a:latin typeface="+mj-lt"/>
              </a:rPr>
              <a:t>ĐỀ TÀI:</a:t>
            </a:r>
            <a:r>
              <a:rPr lang="en-US" sz="4000" b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TÔ NÉT VÀ TÔ MÀU NHỮNG CHIẾC Ô</a:t>
            </a:r>
            <a:r>
              <a:rPr lang="en-US" sz="51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4000" b="1" dirty="0">
              <a:solidFill>
                <a:srgbClr val="7030A0"/>
              </a:solidFill>
              <a:latin typeface="+mj-lt"/>
            </a:endParaRPr>
          </a:p>
          <a:p>
            <a:pPr lvl="0">
              <a:defRPr/>
            </a:pPr>
            <a:r>
              <a:rPr lang="vi-VN" sz="3800" b="1" dirty="0" smtClean="0">
                <a:solidFill>
                  <a:srgbClr val="7030A0"/>
                </a:solidFill>
                <a:latin typeface="+mj-lt"/>
              </a:rPr>
              <a:t>LỨA </a:t>
            </a:r>
            <a:r>
              <a:rPr lang="vi-VN" sz="3800" b="1" dirty="0">
                <a:solidFill>
                  <a:srgbClr val="7030A0"/>
                </a:solidFill>
                <a:latin typeface="+mj-lt"/>
              </a:rPr>
              <a:t>TUỔI: 4-5 TUỔI</a:t>
            </a:r>
          </a:p>
          <a:p>
            <a:pPr lvl="0">
              <a:defRPr/>
            </a:pPr>
            <a:r>
              <a:rPr lang="vi-VN" sz="3800" b="1" dirty="0">
                <a:solidFill>
                  <a:srgbClr val="7030A0"/>
                </a:solidFill>
                <a:latin typeface="+mj-lt"/>
              </a:rPr>
              <a:t>NGƯỜI DẠY: PHẠM </a:t>
            </a:r>
            <a:r>
              <a:rPr lang="vi-VN" sz="3800" b="1">
                <a:solidFill>
                  <a:srgbClr val="7030A0"/>
                </a:solidFill>
                <a:latin typeface="+mj-lt"/>
              </a:rPr>
              <a:t>THỊ </a:t>
            </a:r>
            <a:r>
              <a:rPr lang="en-US" sz="3800" b="1" smtClean="0">
                <a:solidFill>
                  <a:srgbClr val="7030A0"/>
                </a:solidFill>
                <a:latin typeface="+mj-lt"/>
              </a:rPr>
              <a:t>HUẾ</a:t>
            </a:r>
            <a:endParaRPr lang="vi-VN" sz="3800" b="1" dirty="0">
              <a:solidFill>
                <a:srgbClr val="7030A0"/>
              </a:solidFill>
              <a:latin typeface="+mj-lt"/>
            </a:endParaRPr>
          </a:p>
          <a:p>
            <a:pPr lvl="0">
              <a:defRPr/>
            </a:pPr>
            <a:r>
              <a:rPr lang="vi-VN" sz="3800" b="1" dirty="0">
                <a:solidFill>
                  <a:srgbClr val="7030A0"/>
                </a:solidFill>
                <a:latin typeface="+mj-lt"/>
              </a:rPr>
              <a:t>THỜI GIAN: 20-25 </a:t>
            </a:r>
            <a:r>
              <a:rPr lang="vi-VN" sz="3800" b="1" dirty="0" smtClean="0">
                <a:solidFill>
                  <a:srgbClr val="7030A0"/>
                </a:solidFill>
                <a:latin typeface="+mj-lt"/>
              </a:rPr>
              <a:t>PHÚT</a:t>
            </a:r>
            <a:endParaRPr lang="en-US" sz="3800" b="1" dirty="0" smtClean="0">
              <a:solidFill>
                <a:srgbClr val="7030A0"/>
              </a:solidFill>
              <a:latin typeface="+mj-lt"/>
            </a:endParaRPr>
          </a:p>
          <a:p>
            <a:pPr lvl="0">
              <a:defRPr/>
            </a:pPr>
            <a:endParaRPr lang="en-US" sz="3800" b="1" dirty="0" smtClean="0">
              <a:solidFill>
                <a:srgbClr val="7030A0"/>
              </a:solidFill>
              <a:latin typeface="+mj-lt"/>
            </a:endParaRPr>
          </a:p>
          <a:p>
            <a:pPr lvl="0">
              <a:defRPr/>
            </a:pP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2021-2022</a:t>
            </a:r>
            <a:endParaRPr lang="vi-VN" sz="3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endParaRPr lang="en-US" sz="2400" dirty="0">
              <a:solidFill>
                <a:srgbClr val="7030A0"/>
              </a:solidFill>
            </a:endParaRPr>
          </a:p>
          <a:p>
            <a:endParaRPr lang="en-US" dirty="0"/>
          </a:p>
        </p:txBody>
      </p:sp>
      <p:pic>
        <p:nvPicPr>
          <p:cNvPr id="4" name="Picture 3" descr="logofinal_2510201711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0400" y="1524000"/>
            <a:ext cx="243840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vi-VN" b="1" dirty="0" smtClean="0">
                <a:solidFill>
                  <a:srgbClr val="FF0000"/>
                </a:solidFill>
              </a:rPr>
              <a:t>I. Mục đích – Yêu cầu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1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ngang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chiêc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ô .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ngón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gìn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bạn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vi-V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Chuẩn bị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600200"/>
            <a:ext cx="7467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endParaRPr lang="en-US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Vở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 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chức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  <p:pic>
        <p:nvPicPr>
          <p:cNvPr id="4" name="TroiNangTroiMua-V.A-280216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543800" y="54102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2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6019800"/>
          </a:xfrm>
        </p:spPr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Arial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maxresdefaul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600200"/>
            <a:ext cx="6858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endParaRPr lang="en-US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en-US" dirty="0" smtClean="0"/>
              <a:t>- 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ô,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ngón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ngang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khéo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k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lem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371600"/>
          </a:xfrm>
        </p:spPr>
        <p:txBody>
          <a:bodyPr>
            <a:normAutofit/>
          </a:bodyPr>
          <a:lstStyle/>
          <a:p>
            <a:pPr algn="l"/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endParaRPr 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xong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LavendersBlue-JimBrickman-375278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77200" y="5257800"/>
            <a:ext cx="8382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3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5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nh-nen-powerpoint-cam-on-cho-slide-thuyet-trinh-anh-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272</Words>
  <Application>Microsoft Office PowerPoint</Application>
  <PresentationFormat>On-screen Show (4:3)</PresentationFormat>
  <Paragraphs>41</Paragraphs>
  <Slides>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   PHÒNG GIÁO DỤC VÀ ĐÀO TẠO QUẬN LONG BIÊN TRƯỜNG MẦM NON GIA THƯỢNG    </vt:lpstr>
      <vt:lpstr>I. Mục đích – Yêu cầu</vt:lpstr>
      <vt:lpstr>     II. Chuẩn bị</vt:lpstr>
      <vt:lpstr> III. Cách tiến hành </vt:lpstr>
      <vt:lpstr>2. Phương pháp, hình thức tổ chức</vt:lpstr>
      <vt:lpstr>Cô hướng dẫn trẻ tô nét và tô màu</vt:lpstr>
      <vt:lpstr>* Trẻ thực hiện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TRƯỜNG MẦM NON GIA THƯỢNG</dc:title>
  <dc:creator>Welcome</dc:creator>
  <cp:lastModifiedBy>Admin</cp:lastModifiedBy>
  <cp:revision>12</cp:revision>
  <dcterms:created xsi:type="dcterms:W3CDTF">2018-10-02T04:52:24Z</dcterms:created>
  <dcterms:modified xsi:type="dcterms:W3CDTF">2022-06-06T09:58:43Z</dcterms:modified>
</cp:coreProperties>
</file>