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PHAM%20THU%20HAI\PHAM%20THI%20THU%20HAI.TAO%20HINH%20VE%20TAU%20HOA\am%20thanh\%5bNh&#7841;c%20kh&#244;ng%20l&#7901;i%5d%20&#272;o&#224;n%20t&#224;u%20nh&#7887;%20x&#237;u%20beat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PHAM%20THU%20HAI\PHAM%20THI%20THU%20HAI.TAO%20HINH%20VE%20TAU%20HOA\am%20thanh\%5bNh&#7841;c%20kh&#244;ng%20l&#7901;i%5d%20&#272;o&#224;n%20t&#224;u%20nh&#7887;%20x&#237;u%20beat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95399"/>
          </a:xfrm>
        </p:spPr>
        <p:txBody>
          <a:bodyPr>
            <a:normAutofit fontScale="90000"/>
          </a:bodyPr>
          <a:lstStyle/>
          <a:p>
            <a:pPr lvl="0"/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/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vi-VN" sz="2400" dirty="0" smtClean="0">
                <a:solidFill>
                  <a:srgbClr val="FF0000"/>
                </a:solidFill>
              </a:rPr>
              <a:t>PHÒNG GIÁO DỤC VÀ ĐÀO TẠO QUẬN LONG BIÊN</a:t>
            </a: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vi-VN" sz="2400" b="1" dirty="0">
                <a:solidFill>
                  <a:srgbClr val="FF0000"/>
                </a:solidFill>
              </a:rPr>
              <a:t>TRƯỜNG MẦM NON GIA THƯỢNG</a:t>
            </a:r>
            <a:r>
              <a:rPr lang="vi-VN" sz="2400" b="1" dirty="0"/>
              <a:t/>
            </a:r>
            <a:br>
              <a:rPr lang="vi-VN" sz="2400" b="1" dirty="0"/>
            </a:br>
            <a:r>
              <a:rPr lang="vi-VN" sz="1200" b="1" dirty="0"/>
              <a:t/>
            </a:r>
            <a:br>
              <a:rPr lang="vi-VN" sz="1200" b="1" dirty="0"/>
            </a:br>
            <a:r>
              <a:rPr lang="en-US" sz="1100" b="1" dirty="0"/>
              <a:t/>
            </a:r>
            <a:br>
              <a:rPr lang="en-US" sz="1100" b="1" dirty="0"/>
            </a:b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352800"/>
            <a:ext cx="7315200" cy="2971800"/>
          </a:xfrm>
        </p:spPr>
        <p:txBody>
          <a:bodyPr>
            <a:normAutofit fontScale="55000" lnSpcReduction="20000"/>
          </a:bodyPr>
          <a:lstStyle/>
          <a:p>
            <a:pPr lvl="0">
              <a:defRPr/>
            </a:pPr>
            <a:endParaRPr lang="en-US" sz="51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en-US" sz="5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PHÁT TRIỂN THẨM MỸ</a:t>
            </a:r>
            <a:endParaRPr lang="en-US" sz="5100" b="1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vi-VN" sz="4000" b="1" dirty="0" smtClean="0">
                <a:solidFill>
                  <a:srgbClr val="7030A0"/>
                </a:solidFill>
                <a:latin typeface="+mj-lt"/>
              </a:rPr>
              <a:t>ĐỀ TÀI:</a:t>
            </a:r>
            <a:r>
              <a:rPr lang="en-US" sz="40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VẼ TÀU HỎA</a:t>
            </a:r>
            <a:endParaRPr lang="vi-VN" sz="4000" b="1" dirty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r>
              <a:rPr lang="vi-VN" sz="3800" b="1" dirty="0" smtClean="0">
                <a:solidFill>
                  <a:srgbClr val="7030A0"/>
                </a:solidFill>
                <a:latin typeface="+mj-lt"/>
              </a:rPr>
              <a:t>LỨA </a:t>
            </a:r>
            <a:r>
              <a:rPr lang="vi-VN" sz="3800" b="1" dirty="0">
                <a:solidFill>
                  <a:srgbClr val="7030A0"/>
                </a:solidFill>
                <a:latin typeface="+mj-lt"/>
              </a:rPr>
              <a:t>TUỔI: 4-5 TUỔI</a:t>
            </a:r>
          </a:p>
          <a:p>
            <a:pPr lvl="0">
              <a:defRPr/>
            </a:pPr>
            <a:r>
              <a:rPr lang="vi-VN" sz="3800" b="1" dirty="0">
                <a:solidFill>
                  <a:srgbClr val="7030A0"/>
                </a:solidFill>
                <a:latin typeface="+mj-lt"/>
              </a:rPr>
              <a:t>NGƯỜI DẠY: PHẠM </a:t>
            </a:r>
            <a:r>
              <a:rPr lang="vi-VN" sz="3800" b="1">
                <a:solidFill>
                  <a:srgbClr val="7030A0"/>
                </a:solidFill>
                <a:latin typeface="+mj-lt"/>
              </a:rPr>
              <a:t>THỊ </a:t>
            </a:r>
            <a:r>
              <a:rPr lang="en-US" sz="3800" b="1" smtClean="0">
                <a:solidFill>
                  <a:srgbClr val="7030A0"/>
                </a:solidFill>
                <a:latin typeface="+mj-lt"/>
              </a:rPr>
              <a:t>HUẾ</a:t>
            </a:r>
            <a:endParaRPr lang="vi-VN" sz="3800" b="1" dirty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r>
              <a:rPr lang="vi-VN" sz="3800" b="1" dirty="0">
                <a:solidFill>
                  <a:srgbClr val="7030A0"/>
                </a:solidFill>
                <a:latin typeface="+mj-lt"/>
              </a:rPr>
              <a:t>THỜI GIAN: 20-25 </a:t>
            </a:r>
            <a:r>
              <a:rPr lang="vi-VN" sz="3800" b="1" dirty="0" smtClean="0">
                <a:solidFill>
                  <a:srgbClr val="7030A0"/>
                </a:solidFill>
                <a:latin typeface="+mj-lt"/>
              </a:rPr>
              <a:t>PHÚT</a:t>
            </a:r>
            <a:endParaRPr lang="en-US" sz="3800" b="1" dirty="0" smtClean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endParaRPr lang="en-US" sz="3800" b="1" dirty="0" smtClean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vi-VN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endParaRPr lang="en-US" sz="2400" dirty="0">
              <a:solidFill>
                <a:srgbClr val="7030A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logofinal_251020171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00" y="1524000"/>
            <a:ext cx="24384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nh-nen-powerpoint-cam-on-cho-slide-thuyet-trinh-anh-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vi-VN" b="1" dirty="0" smtClean="0">
                <a:solidFill>
                  <a:srgbClr val="FF0000"/>
                </a:solidFill>
              </a:rPr>
              <a:t>I. Mục đích – Yêu cầu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1.Kiến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hoả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2.Kỹ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phôí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cong...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chờm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3.Tháiđộ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295400"/>
            <a:ext cx="7924800" cy="5562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/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- 1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tờ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A3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- Màu sáp, màu dạ, màu nước,...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  - Giá treo sản phẩm</a:t>
            </a:r>
          </a:p>
          <a:p>
            <a:pPr>
              <a:buNone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  - Giấy A4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 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e-DE" dirty="0" smtClean="0"/>
              <a:t>- 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Cho cả lớp đọc bài thơ: “Đoàn tàu nhỏ xíu”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- Đàm thoại về nội dung bài thơ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791200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5" name="Picture 4" descr="maxresdefa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600200"/>
            <a:ext cx="76200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de-DE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 Cô cho trẻ quan sát và nhận xét tranh mẫu. Cô đặt câu hỏi gợi ý trẻ nhận xét tranh mẫu:</a:t>
            </a:r>
            <a:endParaRPr lang="en-US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de-DE" sz="3600" dirty="0" smtClean="0">
                <a:latin typeface="Times New Roman" pitchFamily="18" charset="0"/>
                <a:cs typeface="Times New Roman" pitchFamily="18" charset="0"/>
              </a:rPr>
              <a:t>- Trong bức tranh có PTGT gì?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de-DE" sz="3600" dirty="0" smtClean="0">
                <a:latin typeface="Times New Roman" pitchFamily="18" charset="0"/>
                <a:cs typeface="Times New Roman" pitchFamily="18" charset="0"/>
              </a:rPr>
              <a:t>- Đây là PTGT đường gì?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de-DE" sz="3600" dirty="0" smtClean="0">
                <a:latin typeface="Times New Roman" pitchFamily="18" charset="0"/>
                <a:cs typeface="Times New Roman" pitchFamily="18" charset="0"/>
              </a:rPr>
              <a:t>- PTGT này có đặc điểm gì?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de-DE" sz="3600" dirty="0" smtClean="0">
                <a:latin typeface="Times New Roman" pitchFamily="18" charset="0"/>
                <a:cs typeface="Times New Roman" pitchFamily="18" charset="0"/>
              </a:rPr>
              <a:t>Bức tranh được tô màu bằng gì?</a:t>
            </a:r>
          </a:p>
          <a:p>
            <a:pPr>
              <a:buNone/>
            </a:pPr>
            <a:r>
              <a:rPr lang="de-DE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 Cô vẽ mẫu: vừa vẽ vừa phân tích</a:t>
            </a:r>
            <a:endParaRPr lang="en-US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e-DE" sz="3600" dirty="0" smtClean="0">
                <a:latin typeface="Times New Roman" pitchFamily="18" charset="0"/>
                <a:cs typeface="Times New Roman" pitchFamily="18" charset="0"/>
              </a:rPr>
              <a:t>- Cô hỏi trẻ cách vẽ, tô màu, cách ngồi, cầm bút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de-DE" sz="4000" dirty="0" smtClean="0">
                <a:latin typeface="Times New Roman" pitchFamily="18" charset="0"/>
                <a:cs typeface="Times New Roman" pitchFamily="18" charset="0"/>
              </a:rPr>
              <a:t>- Trẻ vẽ tàu hỏa</a:t>
            </a:r>
          </a:p>
          <a:p>
            <a:pPr algn="just">
              <a:buNone/>
            </a:pPr>
            <a:r>
              <a:rPr lang="de-DE" sz="4000" dirty="0" smtClean="0">
                <a:latin typeface="Times New Roman" pitchFamily="18" charset="0"/>
                <a:cs typeface="Times New Roman" pitchFamily="18" charset="0"/>
              </a:rPr>
              <a:t>- Cô bao quát nhắc nhở trẻ kỹ năng vẽ, tô màu mịn, kín, không chờm ra ngoài.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[Nhạc không lời] Đoàn tàu nhỏ xíu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934200" y="6172200"/>
            <a:ext cx="685800" cy="685800"/>
          </a:xfrm>
          <a:prstGeom prst="rect">
            <a:avLst/>
          </a:prstGeom>
        </p:spPr>
      </p:pic>
      <p:pic>
        <p:nvPicPr>
          <p:cNvPr id="6" name="[Nhạc không lời] Đoàn tàu nhỏ xíu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924800" y="6172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31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31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>
              <a:buNone/>
            </a:pPr>
            <a:r>
              <a:rPr lang="es-ES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s-ES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s-ES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s-ES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s-ES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endParaRPr lang="en-US" sz="40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treo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s-E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4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pic>
        <p:nvPicPr>
          <p:cNvPr id="4" name="[Nhạc không lời] Đoàn tàu nhỏ xíu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53400" y="5334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31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418</Words>
  <Application>Microsoft Office PowerPoint</Application>
  <PresentationFormat>On-screen Show (4:3)</PresentationFormat>
  <Paragraphs>63</Paragraphs>
  <Slides>10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   PHÒNG GIÁO DỤC VÀ ĐÀO TẠO QUẬN LONG BIÊN TRƯỜNG MẦM NON GIA THƯỢNG    </vt:lpstr>
      <vt:lpstr>I. Mục đích – Yêu cầu</vt:lpstr>
      <vt:lpstr>     II. Chuẩn bị</vt:lpstr>
      <vt:lpstr> III. Cách tiến hành </vt:lpstr>
      <vt:lpstr>2. Phương pháp, hình thức tổ chức</vt:lpstr>
      <vt:lpstr>PowerPoint Presentation</vt:lpstr>
      <vt:lpstr>* Trẻ thực hiện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Welcome</dc:creator>
  <cp:lastModifiedBy>Admin</cp:lastModifiedBy>
  <cp:revision>15</cp:revision>
  <dcterms:created xsi:type="dcterms:W3CDTF">2018-10-02T04:52:24Z</dcterms:created>
  <dcterms:modified xsi:type="dcterms:W3CDTF">2022-06-06T09:54:41Z</dcterms:modified>
</cp:coreProperties>
</file>