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5" r:id="rId2"/>
    <p:sldId id="267" r:id="rId3"/>
    <p:sldId id="269" r:id="rId4"/>
    <p:sldId id="259" r:id="rId5"/>
    <p:sldId id="260" r:id="rId6"/>
    <p:sldId id="258" r:id="rId7"/>
    <p:sldId id="261" r:id="rId8"/>
    <p:sldId id="262" r:id="rId9"/>
    <p:sldId id="263" r:id="rId10"/>
    <p:sldId id="264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20" y="6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6E9C6A-1C6E-41FF-837B-8F9859041427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B9071B-58BA-4719-AA79-F3F6081749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623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B9071B-58BA-4719-AA79-F3F60817492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708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58A1E-B3AD-4A73-BDE4-D18D503B6731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58A1E-B3AD-4A73-BDE4-D18D503B6731}" type="datetimeFigureOut">
              <a:rPr lang="en-US" smtClean="0"/>
              <a:pPr/>
              <a:t>5/13/2022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C8E65-8AE3-4208-A454-475F99E6C25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.jp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2.jp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image" Target="../media/image2.jpg"/><Relationship Id="rId5" Type="http://schemas.openxmlformats.org/officeDocument/2006/relationships/image" Target="../media/image5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Lz2sU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23850"/>
            <a:ext cx="10515600" cy="5829300"/>
          </a:xfrm>
        </p:spPr>
      </p:pic>
      <p:sp>
        <p:nvSpPr>
          <p:cNvPr id="5" name="TextBox 4"/>
          <p:cNvSpPr txBox="1"/>
          <p:nvPr/>
        </p:nvSpPr>
        <p:spPr>
          <a:xfrm>
            <a:off x="2514600" y="11430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ỦY BAN NHÂN DÂN QUẬN LONG BIÊN</a:t>
            </a:r>
          </a:p>
          <a:p>
            <a:r>
              <a:rPr lang="en-US" sz="2000" b="1" dirty="0" smtClean="0">
                <a:solidFill>
                  <a:srgbClr val="FF0000"/>
                </a:solidFill>
              </a:rPr>
              <a:t>TRƯỜNG MẦM NON GIA THƯỢNG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9200" y="1983459"/>
            <a:ext cx="7924800" cy="131445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GIÁO ÁN PHÁT TRIỂN THỂ CHẤT</a:t>
            </a:r>
            <a:endParaRPr lang="en-US" sz="48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2405703"/>
            <a:ext cx="70104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</a:t>
            </a:r>
            <a:endParaRPr lang="en-US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38401" y="3731314"/>
            <a:ext cx="64633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 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62200" y="2782685"/>
            <a:ext cx="76962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: VĐCB: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hẹp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túi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”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TC: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nảy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15 – 20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Thảo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13670" y="4857749"/>
            <a:ext cx="3063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519" y="797027"/>
            <a:ext cx="715761" cy="715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downloa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28600" y="-171450"/>
            <a:ext cx="9144000" cy="5185131"/>
          </a:xfrm>
        </p:spPr>
      </p:pic>
      <p:sp>
        <p:nvSpPr>
          <p:cNvPr id="4" name="TextBox 3"/>
          <p:cNvSpPr txBox="1"/>
          <p:nvPr/>
        </p:nvSpPr>
        <p:spPr>
          <a:xfrm>
            <a:off x="1066800" y="-95250"/>
            <a:ext cx="35993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 THÚC: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6029" y="-138707"/>
            <a:ext cx="689371" cy="689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hinh-nen-powerpoint-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90597"/>
          </a:xfrm>
        </p:spPr>
      </p:pic>
      <p:sp>
        <p:nvSpPr>
          <p:cNvPr id="7" name="Rectangle 6"/>
          <p:cNvSpPr/>
          <p:nvPr/>
        </p:nvSpPr>
        <p:spPr>
          <a:xfrm>
            <a:off x="342900" y="699906"/>
            <a:ext cx="84582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I- MỤC ĐÍCH-YÊU CẦU:</a:t>
            </a:r>
          </a:p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1.Kiến </a:t>
            </a:r>
            <a:r>
              <a:rPr lang="en-US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vi-VN" b="1" dirty="0">
                <a:solidFill>
                  <a:srgbClr val="C00000"/>
                </a:solidFill>
                <a:latin typeface="+mj-lt"/>
              </a:rPr>
              <a:t>-</a:t>
            </a:r>
            <a:r>
              <a:rPr lang="vi-VN" dirty="0">
                <a:solidFill>
                  <a:srgbClr val="C00000"/>
                </a:solidFill>
                <a:latin typeface="+mj-lt"/>
              </a:rPr>
              <a:t>Trẻ biết thực hiện bài vận động  đi trong đường hẹp đầu đội túi </a:t>
            </a:r>
            <a:r>
              <a:rPr lang="vi-VN" dirty="0" smtClean="0">
                <a:solidFill>
                  <a:srgbClr val="C00000"/>
                </a:solidFill>
                <a:latin typeface="+mj-lt"/>
              </a:rPr>
              <a:t>cát</a:t>
            </a:r>
            <a:endParaRPr lang="en-US" dirty="0" smtClean="0">
              <a:solidFill>
                <a:srgbClr val="C00000"/>
              </a:solidFill>
              <a:latin typeface="+mj-lt"/>
            </a:endParaRPr>
          </a:p>
          <a:p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cs typeface="Times New Roman" pitchFamily="18" charset="0"/>
            </a:endParaRPr>
          </a:p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vi-VN" b="1" dirty="0">
                <a:solidFill>
                  <a:srgbClr val="C00000"/>
                </a:solidFill>
                <a:latin typeface="+mj-lt"/>
              </a:rPr>
              <a:t>-</a:t>
            </a:r>
            <a:r>
              <a:rPr lang="vi-VN" dirty="0">
                <a:solidFill>
                  <a:srgbClr val="C00000"/>
                </a:solidFill>
                <a:latin typeface="+mj-lt"/>
              </a:rPr>
              <a:t>  Trẻ có kỹ năng đi thẳng hướng, không chạm vào 2 bên đường kết hợp giữ thăng bằng không làm rơi túi cát khi thực hiện vận động.</a:t>
            </a:r>
          </a:p>
          <a:p>
            <a:r>
              <a:rPr lang="vi-VN" dirty="0">
                <a:solidFill>
                  <a:srgbClr val="C00000"/>
                </a:solidFill>
                <a:latin typeface="+mj-lt"/>
              </a:rPr>
              <a:t>– Phát triển cho trẻ khả năng khéo léo, định hướng trong không gian</a:t>
            </a:r>
            <a:r>
              <a:rPr lang="vi-VN" dirty="0" smtClean="0">
                <a:solidFill>
                  <a:srgbClr val="C00000"/>
                </a:solidFill>
                <a:latin typeface="+mj-lt"/>
              </a:rPr>
              <a:t>.</a:t>
            </a:r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</a:t>
            </a:r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vi-VN" b="1" dirty="0" smtClean="0">
                <a:solidFill>
                  <a:srgbClr val="C00000"/>
                </a:solidFill>
                <a:latin typeface="+mj-lt"/>
              </a:rPr>
              <a:t> </a:t>
            </a:r>
            <a:r>
              <a:rPr lang="en-US" b="1" dirty="0" smtClean="0">
                <a:solidFill>
                  <a:srgbClr val="C00000"/>
                </a:solidFill>
                <a:latin typeface="+mj-lt"/>
              </a:rPr>
              <a:t>-</a:t>
            </a:r>
            <a:r>
              <a:rPr lang="vi-VN" dirty="0" smtClean="0">
                <a:solidFill>
                  <a:srgbClr val="C00000"/>
                </a:solidFill>
                <a:latin typeface="+mj-lt"/>
              </a:rPr>
              <a:t>Trẻ </a:t>
            </a:r>
            <a:r>
              <a:rPr lang="vi-VN" dirty="0">
                <a:solidFill>
                  <a:srgbClr val="C00000"/>
                </a:solidFill>
                <a:latin typeface="+mj-lt"/>
              </a:rPr>
              <a:t>hợp tác với bạn khi tham gia trò chơi.</a:t>
            </a:r>
          </a:p>
          <a:p>
            <a:r>
              <a:rPr lang="en-US" dirty="0" smtClean="0">
                <a:solidFill>
                  <a:srgbClr val="C00000"/>
                </a:solidFill>
                <a:latin typeface="+mj-lt"/>
              </a:rPr>
              <a:t>- </a:t>
            </a:r>
            <a:r>
              <a:rPr lang="vi-VN" dirty="0" smtClean="0">
                <a:solidFill>
                  <a:srgbClr val="C00000"/>
                </a:solidFill>
                <a:latin typeface="+mj-lt"/>
              </a:rPr>
              <a:t>Giáo </a:t>
            </a:r>
            <a:r>
              <a:rPr lang="vi-VN" dirty="0">
                <a:solidFill>
                  <a:srgbClr val="C00000"/>
                </a:solidFill>
                <a:latin typeface="+mj-lt"/>
              </a:rPr>
              <a:t>dục trẻ có ý thức kỷ luật, hứng thú với hoạt động đi trong đường hẹp đầu đội bao cát</a:t>
            </a:r>
          </a:p>
          <a:p>
            <a:r>
              <a:rPr lang="vi-VN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3450" y="0"/>
            <a:ext cx="5905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hinh-nen-powerpoint-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396"/>
            <a:ext cx="9144000" cy="5190597"/>
          </a:xfrm>
        </p:spPr>
      </p:pic>
      <p:sp>
        <p:nvSpPr>
          <p:cNvPr id="7" name="Rectangle 6"/>
          <p:cNvSpPr/>
          <p:nvPr/>
        </p:nvSpPr>
        <p:spPr>
          <a:xfrm>
            <a:off x="0" y="0"/>
            <a:ext cx="571500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II. CHUẨN BỊ</a:t>
            </a:r>
          </a:p>
          <a:p>
            <a:pPr marL="914400" indent="-914400"/>
            <a: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1.Đồ </a:t>
            </a:r>
            <a:r>
              <a:rPr lang="en-US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b="1" dirty="0"/>
              <a:t> </a:t>
            </a:r>
            <a:r>
              <a:rPr lang="vi-VN" b="1" dirty="0">
                <a:solidFill>
                  <a:srgbClr val="C00000"/>
                </a:solidFill>
                <a:latin typeface="+mj-lt"/>
              </a:rPr>
              <a:t>- </a:t>
            </a:r>
            <a:r>
              <a:rPr lang="vi-VN" dirty="0">
                <a:solidFill>
                  <a:srgbClr val="C00000"/>
                </a:solidFill>
                <a:latin typeface="+mj-lt"/>
              </a:rPr>
              <a:t>Đường hẹp, 2 túi cát, nhạc bài hát “ </a:t>
            </a:r>
            <a:r>
              <a:rPr lang="en-US" dirty="0" err="1" smtClean="0">
                <a:solidFill>
                  <a:srgbClr val="C00000"/>
                </a:solidFill>
                <a:latin typeface="+mj-lt"/>
              </a:rPr>
              <a:t>Bác</a:t>
            </a:r>
            <a:r>
              <a:rPr lang="en-US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+mj-lt"/>
              </a:rPr>
              <a:t>Hồ</a:t>
            </a:r>
            <a:r>
              <a:rPr lang="en-US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+mj-lt"/>
              </a:rPr>
              <a:t>kính</a:t>
            </a:r>
            <a:r>
              <a:rPr lang="en-US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+mj-lt"/>
              </a:rPr>
              <a:t>yêu</a:t>
            </a:r>
            <a:r>
              <a:rPr lang="vi-VN" dirty="0" smtClean="0">
                <a:solidFill>
                  <a:srgbClr val="C00000"/>
                </a:solidFill>
                <a:latin typeface="+mj-lt"/>
              </a:rPr>
              <a:t>”</a:t>
            </a:r>
            <a:endParaRPr lang="vi-VN" dirty="0">
              <a:solidFill>
                <a:srgbClr val="C00000"/>
              </a:solidFill>
              <a:latin typeface="+mj-lt"/>
            </a:endParaRPr>
          </a:p>
          <a:p>
            <a:r>
              <a:rPr lang="vi-VN" dirty="0">
                <a:solidFill>
                  <a:srgbClr val="C00000"/>
                </a:solidFill>
                <a:latin typeface="+mj-lt"/>
              </a:rPr>
              <a:t>- 2 quả </a:t>
            </a:r>
            <a:r>
              <a:rPr lang="vi-VN" dirty="0" smtClean="0">
                <a:solidFill>
                  <a:srgbClr val="C00000"/>
                </a:solidFill>
                <a:latin typeface="+mj-lt"/>
              </a:rPr>
              <a:t>bóng</a:t>
            </a:r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2.Đồ </a:t>
            </a:r>
            <a:r>
              <a:rPr lang="en-US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gon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thoải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mái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solidFill>
                  <a:srgbClr val="C00000"/>
                </a:solidFill>
              </a:rPr>
              <a:t> </a:t>
            </a:r>
          </a:p>
          <a:p>
            <a:pPr marL="914400" indent="-914400"/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050" y="1"/>
            <a:ext cx="7429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lowers-green-leaves-spring-backgroun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62000" y="-30773"/>
            <a:ext cx="10620510" cy="5143500"/>
          </a:xfrm>
        </p:spPr>
      </p:pic>
      <p:sp>
        <p:nvSpPr>
          <p:cNvPr id="6" name="TextBox 5"/>
          <p:cNvSpPr txBox="1"/>
          <p:nvPr/>
        </p:nvSpPr>
        <p:spPr>
          <a:xfrm>
            <a:off x="-533400" y="179602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/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I.Ổn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514" y="-30773"/>
            <a:ext cx="5905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hinh-nen-powerpoint-6.jpg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90597"/>
          </a:xfrm>
        </p:spPr>
      </p:pic>
      <p:sp>
        <p:nvSpPr>
          <p:cNvPr id="5" name="Rectangle 4"/>
          <p:cNvSpPr/>
          <p:nvPr/>
        </p:nvSpPr>
        <p:spPr>
          <a:xfrm>
            <a:off x="43396" y="804583"/>
            <a:ext cx="236635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8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độn</a:t>
            </a:r>
            <a:r>
              <a:rPr lang="en-US" sz="28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g</a:t>
            </a:r>
            <a:endParaRPr lang="en-US" sz="2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09550"/>
            <a:ext cx="701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II.Phương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250" y="16119"/>
            <a:ext cx="666750" cy="666750"/>
          </a:xfrm>
          <a:prstGeom prst="rect">
            <a:avLst/>
          </a:prstGeom>
        </p:spPr>
      </p:pic>
      <p:pic>
        <p:nvPicPr>
          <p:cNvPr id="7" name="TD Gia Thuong 20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8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34613679560_789ee62d44_o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70203" y="0"/>
            <a:ext cx="9214203" cy="5143500"/>
          </a:xfrm>
        </p:spPr>
      </p:pic>
      <p:sp>
        <p:nvSpPr>
          <p:cNvPr id="3" name="TextBox 2"/>
          <p:cNvSpPr txBox="1"/>
          <p:nvPr/>
        </p:nvSpPr>
        <p:spPr>
          <a:xfrm>
            <a:off x="-70202" y="0"/>
            <a:ext cx="25176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388" y="4396"/>
            <a:ext cx="666750" cy="666750"/>
          </a:xfrm>
          <a:prstGeom prst="rect">
            <a:avLst/>
          </a:prstGeom>
        </p:spPr>
      </p:pic>
      <p:pic>
        <p:nvPicPr>
          <p:cNvPr id="7" name="AiYeuBacHoChiMinhHonThieuNienNhiDongBeat-V.A-387516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4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green-leaves-background-156065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57200" y="0"/>
            <a:ext cx="10293433" cy="5486400"/>
          </a:xfrm>
        </p:spPr>
      </p:pic>
      <p:sp>
        <p:nvSpPr>
          <p:cNvPr id="5" name="Rectangle 4"/>
          <p:cNvSpPr/>
          <p:nvPr/>
        </p:nvSpPr>
        <p:spPr>
          <a:xfrm>
            <a:off x="-533400" y="0"/>
            <a:ext cx="93903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*VĐCB</a:t>
            </a:r>
            <a:r>
              <a:rPr lang="en-U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hẹp</a:t>
            </a:r>
            <a:r>
              <a:rPr lang="en-U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túi</a:t>
            </a:r>
            <a:r>
              <a:rPr lang="en-U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6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28600" y="656589"/>
            <a:ext cx="5791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>
                <a:solidFill>
                  <a:srgbClr val="C00000"/>
                </a:solidFill>
                <a:latin typeface="+mj-lt"/>
              </a:rPr>
              <a:t>Cô làm mẫu</a:t>
            </a:r>
          </a:p>
          <a:p>
            <a:r>
              <a:rPr lang="vi-VN" sz="2800" dirty="0" smtClean="0">
                <a:solidFill>
                  <a:srgbClr val="C00000"/>
                </a:solidFill>
                <a:latin typeface="+mj-lt"/>
              </a:rPr>
              <a:t>- Cô tập mẫu lần 1 ( không giải thích)</a:t>
            </a:r>
          </a:p>
          <a:p>
            <a:r>
              <a:rPr lang="vi-VN" sz="2800" dirty="0" smtClean="0">
                <a:solidFill>
                  <a:srgbClr val="C00000"/>
                </a:solidFill>
                <a:latin typeface="+mj-lt"/>
              </a:rPr>
              <a:t>-  Lần 2 (giảng giải): </a:t>
            </a:r>
            <a:endParaRPr lang="vi-VN" sz="2800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516" y="10258"/>
            <a:ext cx="5905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97581ee4f94e4e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67616" y="0"/>
            <a:ext cx="9511616" cy="5143500"/>
          </a:xfrm>
        </p:spPr>
      </p:pic>
      <p:sp>
        <p:nvSpPr>
          <p:cNvPr id="7" name="Rectangle 6"/>
          <p:cNvSpPr/>
          <p:nvPr/>
        </p:nvSpPr>
        <p:spPr>
          <a:xfrm>
            <a:off x="1219200" y="895350"/>
            <a:ext cx="5486400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en-US" sz="66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*</a:t>
            </a:r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TCVĐ</a:t>
            </a:r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nảy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65527" y="0"/>
            <a:ext cx="6667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f50e9c9e1069c79adab7abed73567f7d--free-frames-borders-and-frames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7" name="Rectangle 6"/>
          <p:cNvSpPr/>
          <p:nvPr/>
        </p:nvSpPr>
        <p:spPr>
          <a:xfrm>
            <a:off x="2362200" y="1352550"/>
            <a:ext cx="452720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tĩnh</a:t>
            </a:r>
            <a:endParaRPr lang="en-US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hoitin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14800" y="3081820"/>
            <a:ext cx="609600" cy="60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250" y="0"/>
            <a:ext cx="6667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812</TotalTime>
  <Words>161</Words>
  <Application>Microsoft Office PowerPoint</Application>
  <PresentationFormat>On-screen Show (16:9)</PresentationFormat>
  <Paragraphs>42</Paragraphs>
  <Slides>10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</dc:creator>
  <cp:lastModifiedBy>Windows User</cp:lastModifiedBy>
  <cp:revision>69</cp:revision>
  <dcterms:created xsi:type="dcterms:W3CDTF">2017-11-14T05:24:21Z</dcterms:created>
  <dcterms:modified xsi:type="dcterms:W3CDTF">2022-05-13T04:45:17Z</dcterms:modified>
</cp:coreProperties>
</file>