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3" r:id="rId3"/>
    <p:sldId id="264" r:id="rId4"/>
    <p:sldId id="258" r:id="rId5"/>
    <p:sldId id="257" r:id="rId6"/>
    <p:sldId id="259" r:id="rId7"/>
    <p:sldId id="260" r:id="rId8"/>
    <p:sldId id="261" r:id="rId9"/>
    <p:sldId id="262"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115" d="100"/>
          <a:sy n="115" d="100"/>
        </p:scale>
        <p:origin x="432" y="1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705FBD6-3788-4F42-BBDE-3F479DBA844A}" type="datetimeFigureOut">
              <a:rPr lang="en-US" smtClean="0"/>
              <a:t>6/8/2022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7982F1C-C71D-43BC-AB45-B2899EFE7013}" type="slidenum">
              <a:rPr lang="en-US" smtClean="0"/>
              <a:t>‹#›</a:t>
            </a:fld>
            <a:endParaRPr lang="en-US"/>
          </a:p>
        </p:txBody>
      </p:sp>
    </p:spTree>
    <p:extLst>
      <p:ext uri="{BB962C8B-B14F-4D97-AF65-F5344CB8AC3E}">
        <p14:creationId xmlns:p14="http://schemas.microsoft.com/office/powerpoint/2010/main" val="14061749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705FBD6-3788-4F42-BBDE-3F479DBA844A}" type="datetimeFigureOut">
              <a:rPr lang="en-US" smtClean="0"/>
              <a:t>6/8/2022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7982F1C-C71D-43BC-AB45-B2899EFE7013}" type="slidenum">
              <a:rPr lang="en-US" smtClean="0"/>
              <a:t>‹#›</a:t>
            </a:fld>
            <a:endParaRPr lang="en-US"/>
          </a:p>
        </p:txBody>
      </p:sp>
    </p:spTree>
    <p:extLst>
      <p:ext uri="{BB962C8B-B14F-4D97-AF65-F5344CB8AC3E}">
        <p14:creationId xmlns:p14="http://schemas.microsoft.com/office/powerpoint/2010/main" val="16340438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705FBD6-3788-4F42-BBDE-3F479DBA844A}" type="datetimeFigureOut">
              <a:rPr lang="en-US" smtClean="0"/>
              <a:t>6/8/2022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7982F1C-C71D-43BC-AB45-B2899EFE7013}" type="slidenum">
              <a:rPr lang="en-US" smtClean="0"/>
              <a:t>‹#›</a:t>
            </a:fld>
            <a:endParaRPr lang="en-US"/>
          </a:p>
        </p:txBody>
      </p:sp>
    </p:spTree>
    <p:extLst>
      <p:ext uri="{BB962C8B-B14F-4D97-AF65-F5344CB8AC3E}">
        <p14:creationId xmlns:p14="http://schemas.microsoft.com/office/powerpoint/2010/main" val="38590216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705FBD6-3788-4F42-BBDE-3F479DBA844A}" type="datetimeFigureOut">
              <a:rPr lang="en-US" smtClean="0"/>
              <a:t>6/8/2022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7982F1C-C71D-43BC-AB45-B2899EFE7013}" type="slidenum">
              <a:rPr lang="en-US" smtClean="0"/>
              <a:t>‹#›</a:t>
            </a:fld>
            <a:endParaRPr lang="en-US"/>
          </a:p>
        </p:txBody>
      </p:sp>
    </p:spTree>
    <p:extLst>
      <p:ext uri="{BB962C8B-B14F-4D97-AF65-F5344CB8AC3E}">
        <p14:creationId xmlns:p14="http://schemas.microsoft.com/office/powerpoint/2010/main" val="14431945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705FBD6-3788-4F42-BBDE-3F479DBA844A}" type="datetimeFigureOut">
              <a:rPr lang="en-US" smtClean="0"/>
              <a:t>6/8/2022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7982F1C-C71D-43BC-AB45-B2899EFE7013}" type="slidenum">
              <a:rPr lang="en-US" smtClean="0"/>
              <a:t>‹#›</a:t>
            </a:fld>
            <a:endParaRPr lang="en-US"/>
          </a:p>
        </p:txBody>
      </p:sp>
    </p:spTree>
    <p:extLst>
      <p:ext uri="{BB962C8B-B14F-4D97-AF65-F5344CB8AC3E}">
        <p14:creationId xmlns:p14="http://schemas.microsoft.com/office/powerpoint/2010/main" val="3180124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705FBD6-3788-4F42-BBDE-3F479DBA844A}" type="datetimeFigureOut">
              <a:rPr lang="en-US" smtClean="0"/>
              <a:t>6/8/2022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7982F1C-C71D-43BC-AB45-B2899EFE7013}" type="slidenum">
              <a:rPr lang="en-US" smtClean="0"/>
              <a:t>‹#›</a:t>
            </a:fld>
            <a:endParaRPr lang="en-US"/>
          </a:p>
        </p:txBody>
      </p:sp>
    </p:spTree>
    <p:extLst>
      <p:ext uri="{BB962C8B-B14F-4D97-AF65-F5344CB8AC3E}">
        <p14:creationId xmlns:p14="http://schemas.microsoft.com/office/powerpoint/2010/main" val="41266343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705FBD6-3788-4F42-BBDE-3F479DBA844A}" type="datetimeFigureOut">
              <a:rPr lang="en-US" smtClean="0"/>
              <a:t>6/8/2022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7982F1C-C71D-43BC-AB45-B2899EFE7013}" type="slidenum">
              <a:rPr lang="en-US" smtClean="0"/>
              <a:t>‹#›</a:t>
            </a:fld>
            <a:endParaRPr lang="en-US"/>
          </a:p>
        </p:txBody>
      </p:sp>
    </p:spTree>
    <p:extLst>
      <p:ext uri="{BB962C8B-B14F-4D97-AF65-F5344CB8AC3E}">
        <p14:creationId xmlns:p14="http://schemas.microsoft.com/office/powerpoint/2010/main" val="26982501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705FBD6-3788-4F42-BBDE-3F479DBA844A}" type="datetimeFigureOut">
              <a:rPr lang="en-US" smtClean="0"/>
              <a:t>6/8/2022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7982F1C-C71D-43BC-AB45-B2899EFE7013}" type="slidenum">
              <a:rPr lang="en-US" smtClean="0"/>
              <a:t>‹#›</a:t>
            </a:fld>
            <a:endParaRPr lang="en-US"/>
          </a:p>
        </p:txBody>
      </p:sp>
    </p:spTree>
    <p:extLst>
      <p:ext uri="{BB962C8B-B14F-4D97-AF65-F5344CB8AC3E}">
        <p14:creationId xmlns:p14="http://schemas.microsoft.com/office/powerpoint/2010/main" val="32972777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705FBD6-3788-4F42-BBDE-3F479DBA844A}" type="datetimeFigureOut">
              <a:rPr lang="en-US" smtClean="0"/>
              <a:t>6/8/2022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7982F1C-C71D-43BC-AB45-B2899EFE7013}" type="slidenum">
              <a:rPr lang="en-US" smtClean="0"/>
              <a:t>‹#›</a:t>
            </a:fld>
            <a:endParaRPr lang="en-US"/>
          </a:p>
        </p:txBody>
      </p:sp>
    </p:spTree>
    <p:extLst>
      <p:ext uri="{BB962C8B-B14F-4D97-AF65-F5344CB8AC3E}">
        <p14:creationId xmlns:p14="http://schemas.microsoft.com/office/powerpoint/2010/main" val="41405936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705FBD6-3788-4F42-BBDE-3F479DBA844A}" type="datetimeFigureOut">
              <a:rPr lang="en-US" smtClean="0"/>
              <a:t>6/8/2022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7982F1C-C71D-43BC-AB45-B2899EFE7013}" type="slidenum">
              <a:rPr lang="en-US" smtClean="0"/>
              <a:t>‹#›</a:t>
            </a:fld>
            <a:endParaRPr lang="en-US"/>
          </a:p>
        </p:txBody>
      </p:sp>
    </p:spTree>
    <p:extLst>
      <p:ext uri="{BB962C8B-B14F-4D97-AF65-F5344CB8AC3E}">
        <p14:creationId xmlns:p14="http://schemas.microsoft.com/office/powerpoint/2010/main" val="20487124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705FBD6-3788-4F42-BBDE-3F479DBA844A}" type="datetimeFigureOut">
              <a:rPr lang="en-US" smtClean="0"/>
              <a:t>6/8/2022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7982F1C-C71D-43BC-AB45-B2899EFE7013}" type="slidenum">
              <a:rPr lang="en-US" smtClean="0"/>
              <a:t>‹#›</a:t>
            </a:fld>
            <a:endParaRPr lang="en-US"/>
          </a:p>
        </p:txBody>
      </p:sp>
    </p:spTree>
    <p:extLst>
      <p:ext uri="{BB962C8B-B14F-4D97-AF65-F5344CB8AC3E}">
        <p14:creationId xmlns:p14="http://schemas.microsoft.com/office/powerpoint/2010/main" val="22141902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705FBD6-3788-4F42-BBDE-3F479DBA844A}" type="datetimeFigureOut">
              <a:rPr lang="en-US" smtClean="0"/>
              <a:t>6/8/2022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7982F1C-C71D-43BC-AB45-B2899EFE7013}" type="slidenum">
              <a:rPr lang="en-US" smtClean="0"/>
              <a:t>‹#›</a:t>
            </a:fld>
            <a:endParaRPr lang="en-US"/>
          </a:p>
        </p:txBody>
      </p:sp>
    </p:spTree>
    <p:extLst>
      <p:ext uri="{BB962C8B-B14F-4D97-AF65-F5344CB8AC3E}">
        <p14:creationId xmlns:p14="http://schemas.microsoft.com/office/powerpoint/2010/main" val="362748289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6.png"/><Relationship Id="rId4" Type="http://schemas.openxmlformats.org/officeDocument/2006/relationships/image" Target="../media/image5.jp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6.png"/><Relationship Id="rId4" Type="http://schemas.openxmlformats.org/officeDocument/2006/relationships/image" Target="../media/image7.jpg"/></Relationships>
</file>

<file path=ppt/slides/_rels/slide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p3"/><Relationship Id="rId1" Type="http://schemas.microsoft.com/office/2007/relationships/media" Target="../media/media3.mp3"/><Relationship Id="rId5" Type="http://schemas.openxmlformats.org/officeDocument/2006/relationships/image" Target="../media/image6.png"/><Relationship Id="rId4" Type="http://schemas.openxmlformats.org/officeDocument/2006/relationships/image" Target="../media/image10.jpg"/></Relationships>
</file>

<file path=ppt/slides/_rels/slide9.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4" name="TextBox 3"/>
          <p:cNvSpPr txBox="1"/>
          <p:nvPr/>
        </p:nvSpPr>
        <p:spPr>
          <a:xfrm>
            <a:off x="2006870" y="345057"/>
            <a:ext cx="8080490" cy="830997"/>
          </a:xfrm>
          <a:prstGeom prst="rect">
            <a:avLst/>
          </a:prstGeom>
          <a:noFill/>
        </p:spPr>
        <p:txBody>
          <a:bodyPr wrap="square" rtlCol="0">
            <a:spAutoFit/>
          </a:bodyPr>
          <a:lstStyle/>
          <a:p>
            <a:pPr algn="ctr"/>
            <a:r>
              <a:rPr lang="en-US" sz="2400" b="1" dirty="0" smtClean="0">
                <a:solidFill>
                  <a:schemeClr val="accent5">
                    <a:lumMod val="50000"/>
                  </a:schemeClr>
                </a:solidFill>
                <a:latin typeface="Times New Roman" panose="02020603050405020304" pitchFamily="18" charset="0"/>
                <a:cs typeface="Times New Roman" panose="02020603050405020304" pitchFamily="18" charset="0"/>
              </a:rPr>
              <a:t>PHÒNG GIÁO DỤC VÀ ĐÀO TẠO QUẬN LONG BIÊN</a:t>
            </a:r>
          </a:p>
          <a:p>
            <a:pPr algn="ctr"/>
            <a:r>
              <a:rPr lang="en-US" sz="2400" b="1" dirty="0" smtClean="0">
                <a:solidFill>
                  <a:schemeClr val="accent5">
                    <a:lumMod val="50000"/>
                  </a:schemeClr>
                </a:solidFill>
                <a:latin typeface="Times New Roman" panose="02020603050405020304" pitchFamily="18" charset="0"/>
                <a:cs typeface="Times New Roman" panose="02020603050405020304" pitchFamily="18" charset="0"/>
              </a:rPr>
              <a:t>TRƯỜNG MẦM NON GIA THƯỢNG</a:t>
            </a:r>
            <a:endParaRPr lang="en-US" sz="2400" b="1" dirty="0">
              <a:solidFill>
                <a:schemeClr val="accent5">
                  <a:lumMod val="50000"/>
                </a:schemeClr>
              </a:solidFill>
              <a:latin typeface="Times New Roman" panose="02020603050405020304" pitchFamily="18" charset="0"/>
              <a:cs typeface="Times New Roman" panose="02020603050405020304" pitchFamily="18" charset="0"/>
            </a:endParaRPr>
          </a:p>
        </p:txBody>
      </p:sp>
      <p:sp>
        <p:nvSpPr>
          <p:cNvPr id="5" name="TextBox 4"/>
          <p:cNvSpPr txBox="1"/>
          <p:nvPr/>
        </p:nvSpPr>
        <p:spPr>
          <a:xfrm>
            <a:off x="3568511" y="2699284"/>
            <a:ext cx="5106838" cy="584775"/>
          </a:xfrm>
          <a:prstGeom prst="rect">
            <a:avLst/>
          </a:prstGeom>
          <a:noFill/>
        </p:spPr>
        <p:txBody>
          <a:bodyPr wrap="square" rtlCol="0">
            <a:spAutoFit/>
          </a:bodyPr>
          <a:lstStyle/>
          <a:p>
            <a:r>
              <a:rPr lang="en-US" sz="3200" b="1" dirty="0" smtClean="0">
                <a:solidFill>
                  <a:srgbClr val="FF0000"/>
                </a:solidFill>
                <a:latin typeface="Times New Roman" panose="02020603050405020304" pitchFamily="18" charset="0"/>
                <a:cs typeface="Times New Roman" panose="02020603050405020304" pitchFamily="18" charset="0"/>
              </a:rPr>
              <a:t>PHÁT TRIỂN VẬN ĐỘNG</a:t>
            </a:r>
            <a:endParaRPr lang="en-US" sz="3200" b="1" dirty="0">
              <a:solidFill>
                <a:srgbClr val="FF0000"/>
              </a:solidFill>
              <a:latin typeface="Times New Roman" panose="02020603050405020304" pitchFamily="18" charset="0"/>
              <a:cs typeface="Times New Roman" panose="02020603050405020304" pitchFamily="18" charset="0"/>
            </a:endParaRPr>
          </a:p>
        </p:txBody>
      </p:sp>
      <p:sp>
        <p:nvSpPr>
          <p:cNvPr id="6" name="TextBox 5"/>
          <p:cNvSpPr txBox="1"/>
          <p:nvPr/>
        </p:nvSpPr>
        <p:spPr>
          <a:xfrm>
            <a:off x="3709364" y="3502521"/>
            <a:ext cx="7215638" cy="1938992"/>
          </a:xfrm>
          <a:prstGeom prst="rect">
            <a:avLst/>
          </a:prstGeom>
          <a:noFill/>
        </p:spPr>
        <p:txBody>
          <a:bodyPr wrap="square" rtlCol="0">
            <a:spAutoFit/>
          </a:bodyPr>
          <a:lstStyle/>
          <a:p>
            <a:r>
              <a:rPr lang="en-US" sz="2400" b="1" dirty="0" err="1" smtClean="0">
                <a:solidFill>
                  <a:schemeClr val="accent2">
                    <a:lumMod val="75000"/>
                  </a:schemeClr>
                </a:solidFill>
                <a:latin typeface="Times New Roman" panose="02020603050405020304" pitchFamily="18" charset="0"/>
                <a:cs typeface="Times New Roman" panose="02020603050405020304" pitchFamily="18" charset="0"/>
              </a:rPr>
              <a:t>Đề</a:t>
            </a:r>
            <a:r>
              <a:rPr lang="en-US" sz="2400" b="1" dirty="0" smtClean="0">
                <a:solidFill>
                  <a:schemeClr val="accent2">
                    <a:lumMod val="75000"/>
                  </a:schemeClr>
                </a:solidFill>
                <a:latin typeface="Times New Roman" panose="02020603050405020304" pitchFamily="18" charset="0"/>
                <a:cs typeface="Times New Roman" panose="02020603050405020304" pitchFamily="18" charset="0"/>
              </a:rPr>
              <a:t> </a:t>
            </a:r>
            <a:r>
              <a:rPr lang="en-US" sz="2400" b="1" dirty="0" err="1" smtClean="0">
                <a:solidFill>
                  <a:schemeClr val="accent2">
                    <a:lumMod val="75000"/>
                  </a:schemeClr>
                </a:solidFill>
                <a:latin typeface="Times New Roman" panose="02020603050405020304" pitchFamily="18" charset="0"/>
                <a:cs typeface="Times New Roman" panose="02020603050405020304" pitchFamily="18" charset="0"/>
              </a:rPr>
              <a:t>tài</a:t>
            </a:r>
            <a:r>
              <a:rPr lang="en-US" sz="2400" b="1" dirty="0" smtClean="0">
                <a:solidFill>
                  <a:schemeClr val="accent2">
                    <a:lumMod val="75000"/>
                  </a:schemeClr>
                </a:solidFill>
                <a:latin typeface="Times New Roman" panose="02020603050405020304" pitchFamily="18" charset="0"/>
                <a:cs typeface="Times New Roman" panose="02020603050405020304" pitchFamily="18" charset="0"/>
              </a:rPr>
              <a:t>: BTPTC: </a:t>
            </a:r>
            <a:r>
              <a:rPr lang="en-US" sz="2400" b="1" dirty="0" err="1" smtClean="0">
                <a:solidFill>
                  <a:schemeClr val="accent2">
                    <a:lumMod val="75000"/>
                  </a:schemeClr>
                </a:solidFill>
                <a:latin typeface="Times New Roman" panose="02020603050405020304" pitchFamily="18" charset="0"/>
                <a:cs typeface="Times New Roman" panose="02020603050405020304" pitchFamily="18" charset="0"/>
              </a:rPr>
              <a:t>Tập</a:t>
            </a:r>
            <a:r>
              <a:rPr lang="en-US" sz="2400" b="1" dirty="0" smtClean="0">
                <a:solidFill>
                  <a:schemeClr val="accent2">
                    <a:lumMod val="75000"/>
                  </a:schemeClr>
                </a:solidFill>
                <a:latin typeface="Times New Roman" panose="02020603050405020304" pitchFamily="18" charset="0"/>
                <a:cs typeface="Times New Roman" panose="02020603050405020304" pitchFamily="18" charset="0"/>
              </a:rPr>
              <a:t> </a:t>
            </a:r>
            <a:r>
              <a:rPr lang="en-US" sz="2400" b="1" err="1" smtClean="0">
                <a:solidFill>
                  <a:schemeClr val="accent2">
                    <a:lumMod val="75000"/>
                  </a:schemeClr>
                </a:solidFill>
                <a:latin typeface="Times New Roman" panose="02020603050405020304" pitchFamily="18" charset="0"/>
                <a:cs typeface="Times New Roman" panose="02020603050405020304" pitchFamily="18" charset="0"/>
              </a:rPr>
              <a:t>với</a:t>
            </a:r>
            <a:r>
              <a:rPr lang="en-US" sz="2400" b="1" smtClean="0">
                <a:solidFill>
                  <a:schemeClr val="accent2">
                    <a:lumMod val="75000"/>
                  </a:schemeClr>
                </a:solidFill>
                <a:latin typeface="Times New Roman" panose="02020603050405020304" pitchFamily="18" charset="0"/>
                <a:cs typeface="Times New Roman" panose="02020603050405020304" pitchFamily="18" charset="0"/>
              </a:rPr>
              <a:t> </a:t>
            </a:r>
            <a:r>
              <a:rPr lang="en-US" sz="2400" b="1" smtClean="0">
                <a:solidFill>
                  <a:schemeClr val="accent2">
                    <a:lumMod val="75000"/>
                  </a:schemeClr>
                </a:solidFill>
                <a:latin typeface="Times New Roman" panose="02020603050405020304" pitchFamily="18" charset="0"/>
                <a:cs typeface="Times New Roman" panose="02020603050405020304" pitchFamily="18" charset="0"/>
              </a:rPr>
              <a:t>cờ</a:t>
            </a:r>
            <a:endParaRPr lang="en-US" sz="2400" b="1" dirty="0">
              <a:solidFill>
                <a:schemeClr val="accent2">
                  <a:lumMod val="75000"/>
                </a:schemeClr>
              </a:solidFill>
              <a:latin typeface="Times New Roman" panose="02020603050405020304" pitchFamily="18" charset="0"/>
              <a:cs typeface="Times New Roman" panose="02020603050405020304" pitchFamily="18" charset="0"/>
            </a:endParaRPr>
          </a:p>
          <a:p>
            <a:r>
              <a:rPr lang="en-US" sz="2400" b="1" smtClean="0">
                <a:solidFill>
                  <a:schemeClr val="accent2">
                    <a:lumMod val="75000"/>
                  </a:schemeClr>
                </a:solidFill>
                <a:latin typeface="Times New Roman" panose="02020603050405020304" pitchFamily="18" charset="0"/>
                <a:cs typeface="Times New Roman" panose="02020603050405020304" pitchFamily="18" charset="0"/>
              </a:rPr>
              <a:t>VĐCB</a:t>
            </a:r>
            <a:r>
              <a:rPr lang="en-US" sz="2400" b="1" dirty="0" smtClean="0">
                <a:solidFill>
                  <a:schemeClr val="accent2">
                    <a:lumMod val="75000"/>
                  </a:schemeClr>
                </a:solidFill>
                <a:latin typeface="Times New Roman" panose="02020603050405020304" pitchFamily="18" charset="0"/>
                <a:cs typeface="Times New Roman" panose="02020603050405020304" pitchFamily="18" charset="0"/>
              </a:rPr>
              <a:t>: </a:t>
            </a:r>
            <a:r>
              <a:rPr lang="en-US" sz="2400" b="1" dirty="0" err="1" smtClean="0">
                <a:solidFill>
                  <a:schemeClr val="accent2">
                    <a:lumMod val="75000"/>
                  </a:schemeClr>
                </a:solidFill>
                <a:latin typeface="Times New Roman" panose="02020603050405020304" pitchFamily="18" charset="0"/>
                <a:cs typeface="Times New Roman" panose="02020603050405020304" pitchFamily="18" charset="0"/>
              </a:rPr>
              <a:t>Đi</a:t>
            </a:r>
            <a:r>
              <a:rPr lang="en-US" sz="2400" b="1" dirty="0" smtClean="0">
                <a:solidFill>
                  <a:schemeClr val="accent2">
                    <a:lumMod val="75000"/>
                  </a:schemeClr>
                </a:solidFill>
                <a:latin typeface="Times New Roman" panose="02020603050405020304" pitchFamily="18" charset="0"/>
                <a:cs typeface="Times New Roman" panose="02020603050405020304" pitchFamily="18" charset="0"/>
              </a:rPr>
              <a:t> </a:t>
            </a:r>
            <a:r>
              <a:rPr lang="en-US" sz="2400" b="1" dirty="0" err="1" smtClean="0">
                <a:solidFill>
                  <a:schemeClr val="accent2">
                    <a:lumMod val="75000"/>
                  </a:schemeClr>
                </a:solidFill>
                <a:latin typeface="Times New Roman" panose="02020603050405020304" pitchFamily="18" charset="0"/>
                <a:cs typeface="Times New Roman" panose="02020603050405020304" pitchFamily="18" charset="0"/>
              </a:rPr>
              <a:t>trong</a:t>
            </a:r>
            <a:r>
              <a:rPr lang="en-US" sz="2400" b="1" dirty="0" smtClean="0">
                <a:solidFill>
                  <a:schemeClr val="accent2">
                    <a:lumMod val="75000"/>
                  </a:schemeClr>
                </a:solidFill>
                <a:latin typeface="Times New Roman" panose="02020603050405020304" pitchFamily="18" charset="0"/>
                <a:cs typeface="Times New Roman" panose="02020603050405020304" pitchFamily="18" charset="0"/>
              </a:rPr>
              <a:t> </a:t>
            </a:r>
            <a:r>
              <a:rPr lang="en-US" sz="2400" b="1" dirty="0" err="1" smtClean="0">
                <a:solidFill>
                  <a:schemeClr val="accent2">
                    <a:lumMod val="75000"/>
                  </a:schemeClr>
                </a:solidFill>
                <a:latin typeface="Times New Roman" panose="02020603050405020304" pitchFamily="18" charset="0"/>
                <a:cs typeface="Times New Roman" panose="02020603050405020304" pitchFamily="18" charset="0"/>
              </a:rPr>
              <a:t>đường</a:t>
            </a:r>
            <a:r>
              <a:rPr lang="en-US" sz="2400" b="1" dirty="0" smtClean="0">
                <a:solidFill>
                  <a:schemeClr val="accent2">
                    <a:lumMod val="75000"/>
                  </a:schemeClr>
                </a:solidFill>
                <a:latin typeface="Times New Roman" panose="02020603050405020304" pitchFamily="18" charset="0"/>
                <a:cs typeface="Times New Roman" panose="02020603050405020304" pitchFamily="18" charset="0"/>
              </a:rPr>
              <a:t> </a:t>
            </a:r>
            <a:r>
              <a:rPr lang="en-US" sz="2400" b="1" dirty="0" err="1" smtClean="0">
                <a:solidFill>
                  <a:schemeClr val="accent2">
                    <a:lumMod val="75000"/>
                  </a:schemeClr>
                </a:solidFill>
                <a:latin typeface="Times New Roman" panose="02020603050405020304" pitchFamily="18" charset="0"/>
                <a:cs typeface="Times New Roman" panose="02020603050405020304" pitchFamily="18" charset="0"/>
              </a:rPr>
              <a:t>hẹp</a:t>
            </a:r>
            <a:r>
              <a:rPr lang="en-US" sz="2400" b="1" dirty="0" smtClean="0">
                <a:solidFill>
                  <a:schemeClr val="accent2">
                    <a:lumMod val="75000"/>
                  </a:schemeClr>
                </a:solidFill>
                <a:latin typeface="Times New Roman" panose="02020603050405020304" pitchFamily="18" charset="0"/>
                <a:cs typeface="Times New Roman" panose="02020603050405020304" pitchFamily="18" charset="0"/>
              </a:rPr>
              <a:t> </a:t>
            </a:r>
            <a:r>
              <a:rPr lang="en-US" sz="2400" b="1" dirty="0" err="1" smtClean="0">
                <a:solidFill>
                  <a:schemeClr val="accent2">
                    <a:lumMod val="75000"/>
                  </a:schemeClr>
                </a:solidFill>
                <a:latin typeface="Times New Roman" panose="02020603050405020304" pitchFamily="18" charset="0"/>
                <a:cs typeface="Times New Roman" panose="02020603050405020304" pitchFamily="18" charset="0"/>
              </a:rPr>
              <a:t>có</a:t>
            </a:r>
            <a:r>
              <a:rPr lang="en-US" sz="2400" b="1" dirty="0" smtClean="0">
                <a:solidFill>
                  <a:schemeClr val="accent2">
                    <a:lumMod val="75000"/>
                  </a:schemeClr>
                </a:solidFill>
                <a:latin typeface="Times New Roman" panose="02020603050405020304" pitchFamily="18" charset="0"/>
                <a:cs typeface="Times New Roman" panose="02020603050405020304" pitchFamily="18" charset="0"/>
              </a:rPr>
              <a:t> </a:t>
            </a:r>
            <a:r>
              <a:rPr lang="en-US" sz="2400" b="1" dirty="0" err="1" smtClean="0">
                <a:solidFill>
                  <a:schemeClr val="accent2">
                    <a:lumMod val="75000"/>
                  </a:schemeClr>
                </a:solidFill>
                <a:latin typeface="Times New Roman" panose="02020603050405020304" pitchFamily="18" charset="0"/>
                <a:cs typeface="Times New Roman" panose="02020603050405020304" pitchFamily="18" charset="0"/>
              </a:rPr>
              <a:t>mang</a:t>
            </a:r>
            <a:r>
              <a:rPr lang="en-US" sz="2400" b="1" dirty="0" smtClean="0">
                <a:solidFill>
                  <a:schemeClr val="accent2">
                    <a:lumMod val="75000"/>
                  </a:schemeClr>
                </a:solidFill>
                <a:latin typeface="Times New Roman" panose="02020603050405020304" pitchFamily="18" charset="0"/>
                <a:cs typeface="Times New Roman" panose="02020603050405020304" pitchFamily="18" charset="0"/>
              </a:rPr>
              <a:t> </a:t>
            </a:r>
            <a:r>
              <a:rPr lang="en-US" sz="2400" b="1" dirty="0" err="1" smtClean="0">
                <a:solidFill>
                  <a:schemeClr val="accent2">
                    <a:lumMod val="75000"/>
                  </a:schemeClr>
                </a:solidFill>
                <a:latin typeface="Times New Roman" panose="02020603050405020304" pitchFamily="18" charset="0"/>
                <a:cs typeface="Times New Roman" panose="02020603050405020304" pitchFamily="18" charset="0"/>
              </a:rPr>
              <a:t>vật</a:t>
            </a:r>
            <a:r>
              <a:rPr lang="en-US" sz="2400" b="1" dirty="0" smtClean="0">
                <a:solidFill>
                  <a:schemeClr val="accent2">
                    <a:lumMod val="75000"/>
                  </a:schemeClr>
                </a:solidFill>
                <a:latin typeface="Times New Roman" panose="02020603050405020304" pitchFamily="18" charset="0"/>
                <a:cs typeface="Times New Roman" panose="02020603050405020304" pitchFamily="18" charset="0"/>
              </a:rPr>
              <a:t> </a:t>
            </a:r>
            <a:r>
              <a:rPr lang="en-US" sz="2400" b="1" dirty="0" err="1" smtClean="0">
                <a:solidFill>
                  <a:schemeClr val="accent2">
                    <a:lumMod val="75000"/>
                  </a:schemeClr>
                </a:solidFill>
                <a:latin typeface="Times New Roman" panose="02020603050405020304" pitchFamily="18" charset="0"/>
                <a:cs typeface="Times New Roman" panose="02020603050405020304" pitchFamily="18" charset="0"/>
              </a:rPr>
              <a:t>trên</a:t>
            </a:r>
            <a:r>
              <a:rPr lang="en-US" sz="2400" b="1" dirty="0" smtClean="0">
                <a:solidFill>
                  <a:schemeClr val="accent2">
                    <a:lumMod val="75000"/>
                  </a:schemeClr>
                </a:solidFill>
                <a:latin typeface="Times New Roman" panose="02020603050405020304" pitchFamily="18" charset="0"/>
                <a:cs typeface="Times New Roman" panose="02020603050405020304" pitchFamily="18" charset="0"/>
              </a:rPr>
              <a:t> </a:t>
            </a:r>
            <a:r>
              <a:rPr lang="en-US" sz="2400" b="1" dirty="0" err="1" smtClean="0">
                <a:solidFill>
                  <a:schemeClr val="accent2">
                    <a:lumMod val="75000"/>
                  </a:schemeClr>
                </a:solidFill>
                <a:latin typeface="Times New Roman" panose="02020603050405020304" pitchFamily="18" charset="0"/>
                <a:cs typeface="Times New Roman" panose="02020603050405020304" pitchFamily="18" charset="0"/>
              </a:rPr>
              <a:t>tay</a:t>
            </a:r>
            <a:endParaRPr lang="en-US" sz="2400" b="1" dirty="0" smtClean="0">
              <a:solidFill>
                <a:schemeClr val="accent2">
                  <a:lumMod val="75000"/>
                </a:schemeClr>
              </a:solidFill>
              <a:latin typeface="Times New Roman" panose="02020603050405020304" pitchFamily="18" charset="0"/>
              <a:cs typeface="Times New Roman" panose="02020603050405020304" pitchFamily="18" charset="0"/>
            </a:endParaRPr>
          </a:p>
          <a:p>
            <a:r>
              <a:rPr lang="en-US" sz="2400" b="1" smtClean="0">
                <a:solidFill>
                  <a:schemeClr val="accent2">
                    <a:lumMod val="75000"/>
                  </a:schemeClr>
                </a:solidFill>
                <a:latin typeface="Times New Roman" panose="02020603050405020304" pitchFamily="18" charset="0"/>
                <a:cs typeface="Times New Roman" panose="02020603050405020304" pitchFamily="18" charset="0"/>
              </a:rPr>
              <a:t>TCVĐ</a:t>
            </a:r>
            <a:r>
              <a:rPr lang="en-US" sz="2400" b="1" dirty="0" smtClean="0">
                <a:solidFill>
                  <a:schemeClr val="accent2">
                    <a:lumMod val="75000"/>
                  </a:schemeClr>
                </a:solidFill>
                <a:latin typeface="Times New Roman" panose="02020603050405020304" pitchFamily="18" charset="0"/>
                <a:cs typeface="Times New Roman" panose="02020603050405020304" pitchFamily="18" charset="0"/>
              </a:rPr>
              <a:t>: </a:t>
            </a:r>
            <a:r>
              <a:rPr lang="en-US" sz="2400" b="1" dirty="0" err="1" smtClean="0">
                <a:solidFill>
                  <a:schemeClr val="accent2">
                    <a:lumMod val="75000"/>
                  </a:schemeClr>
                </a:solidFill>
                <a:latin typeface="Times New Roman" panose="02020603050405020304" pitchFamily="18" charset="0"/>
                <a:cs typeface="Times New Roman" panose="02020603050405020304" pitchFamily="18" charset="0"/>
              </a:rPr>
              <a:t>Lộn</a:t>
            </a:r>
            <a:r>
              <a:rPr lang="en-US" sz="2400" b="1" dirty="0" smtClean="0">
                <a:solidFill>
                  <a:schemeClr val="accent2">
                    <a:lumMod val="75000"/>
                  </a:schemeClr>
                </a:solidFill>
                <a:latin typeface="Times New Roman" panose="02020603050405020304" pitchFamily="18" charset="0"/>
                <a:cs typeface="Times New Roman" panose="02020603050405020304" pitchFamily="18" charset="0"/>
              </a:rPr>
              <a:t> </a:t>
            </a:r>
            <a:r>
              <a:rPr lang="en-US" sz="2400" b="1" dirty="0" err="1" smtClean="0">
                <a:solidFill>
                  <a:schemeClr val="accent2">
                    <a:lumMod val="75000"/>
                  </a:schemeClr>
                </a:solidFill>
                <a:latin typeface="Times New Roman" panose="02020603050405020304" pitchFamily="18" charset="0"/>
                <a:cs typeface="Times New Roman" panose="02020603050405020304" pitchFamily="18" charset="0"/>
              </a:rPr>
              <a:t>cầu</a:t>
            </a:r>
            <a:r>
              <a:rPr lang="en-US" sz="2400" b="1" dirty="0" smtClean="0">
                <a:solidFill>
                  <a:schemeClr val="accent2">
                    <a:lumMod val="75000"/>
                  </a:schemeClr>
                </a:solidFill>
                <a:latin typeface="Times New Roman" panose="02020603050405020304" pitchFamily="18" charset="0"/>
                <a:cs typeface="Times New Roman" panose="02020603050405020304" pitchFamily="18" charset="0"/>
              </a:rPr>
              <a:t> </a:t>
            </a:r>
            <a:r>
              <a:rPr lang="en-US" sz="2400" b="1" dirty="0" err="1" smtClean="0">
                <a:solidFill>
                  <a:schemeClr val="accent2">
                    <a:lumMod val="75000"/>
                  </a:schemeClr>
                </a:solidFill>
                <a:latin typeface="Times New Roman" panose="02020603050405020304" pitchFamily="18" charset="0"/>
                <a:cs typeface="Times New Roman" panose="02020603050405020304" pitchFamily="18" charset="0"/>
              </a:rPr>
              <a:t>vồng</a:t>
            </a:r>
            <a:endParaRPr lang="en-US" sz="2400" b="1" dirty="0" smtClean="0">
              <a:solidFill>
                <a:schemeClr val="accent2">
                  <a:lumMod val="75000"/>
                </a:schemeClr>
              </a:solidFill>
              <a:latin typeface="Times New Roman" panose="02020603050405020304" pitchFamily="18" charset="0"/>
              <a:cs typeface="Times New Roman" panose="02020603050405020304" pitchFamily="18" charset="0"/>
            </a:endParaRPr>
          </a:p>
          <a:p>
            <a:r>
              <a:rPr lang="en-US" sz="2400" b="1" dirty="0" err="1" smtClean="0">
                <a:solidFill>
                  <a:schemeClr val="accent2">
                    <a:lumMod val="75000"/>
                  </a:schemeClr>
                </a:solidFill>
                <a:latin typeface="Times New Roman" panose="02020603050405020304" pitchFamily="18" charset="0"/>
                <a:cs typeface="Times New Roman" panose="02020603050405020304" pitchFamily="18" charset="0"/>
              </a:rPr>
              <a:t>Lứa</a:t>
            </a:r>
            <a:r>
              <a:rPr lang="en-US" sz="2400" b="1" dirty="0" smtClean="0">
                <a:solidFill>
                  <a:schemeClr val="accent2">
                    <a:lumMod val="75000"/>
                  </a:schemeClr>
                </a:solidFill>
                <a:latin typeface="Times New Roman" panose="02020603050405020304" pitchFamily="18" charset="0"/>
                <a:cs typeface="Times New Roman" panose="02020603050405020304" pitchFamily="18" charset="0"/>
              </a:rPr>
              <a:t> </a:t>
            </a:r>
            <a:r>
              <a:rPr lang="en-US" sz="2400" b="1" dirty="0" err="1" smtClean="0">
                <a:solidFill>
                  <a:schemeClr val="accent2">
                    <a:lumMod val="75000"/>
                  </a:schemeClr>
                </a:solidFill>
                <a:latin typeface="Times New Roman" panose="02020603050405020304" pitchFamily="18" charset="0"/>
                <a:cs typeface="Times New Roman" panose="02020603050405020304" pitchFamily="18" charset="0"/>
              </a:rPr>
              <a:t>tuổi</a:t>
            </a:r>
            <a:r>
              <a:rPr lang="en-US" sz="2400" b="1" dirty="0" smtClean="0">
                <a:solidFill>
                  <a:schemeClr val="accent2">
                    <a:lumMod val="75000"/>
                  </a:schemeClr>
                </a:solidFill>
                <a:latin typeface="Times New Roman" panose="02020603050405020304" pitchFamily="18" charset="0"/>
                <a:cs typeface="Times New Roman" panose="02020603050405020304" pitchFamily="18" charset="0"/>
              </a:rPr>
              <a:t>: </a:t>
            </a:r>
            <a:r>
              <a:rPr lang="en-US" sz="2400" b="1" dirty="0" err="1" smtClean="0">
                <a:solidFill>
                  <a:schemeClr val="accent2">
                    <a:lumMod val="75000"/>
                  </a:schemeClr>
                </a:solidFill>
                <a:latin typeface="Times New Roman" panose="02020603050405020304" pitchFamily="18" charset="0"/>
                <a:cs typeface="Times New Roman" panose="02020603050405020304" pitchFamily="18" charset="0"/>
              </a:rPr>
              <a:t>Nhà</a:t>
            </a:r>
            <a:r>
              <a:rPr lang="en-US" sz="2400" b="1" dirty="0" smtClean="0">
                <a:solidFill>
                  <a:schemeClr val="accent2">
                    <a:lumMod val="75000"/>
                  </a:schemeClr>
                </a:solidFill>
                <a:latin typeface="Times New Roman" panose="02020603050405020304" pitchFamily="18" charset="0"/>
                <a:cs typeface="Times New Roman" panose="02020603050405020304" pitchFamily="18" charset="0"/>
              </a:rPr>
              <a:t> </a:t>
            </a:r>
            <a:r>
              <a:rPr lang="en-US" sz="2400" b="1" dirty="0" err="1" smtClean="0">
                <a:solidFill>
                  <a:schemeClr val="accent2">
                    <a:lumMod val="75000"/>
                  </a:schemeClr>
                </a:solidFill>
                <a:latin typeface="Times New Roman" panose="02020603050405020304" pitchFamily="18" charset="0"/>
                <a:cs typeface="Times New Roman" panose="02020603050405020304" pitchFamily="18" charset="0"/>
              </a:rPr>
              <a:t>trẻ</a:t>
            </a:r>
            <a:r>
              <a:rPr lang="en-US" sz="2400" b="1" dirty="0" smtClean="0">
                <a:solidFill>
                  <a:schemeClr val="accent2">
                    <a:lumMod val="75000"/>
                  </a:schemeClr>
                </a:solidFill>
                <a:latin typeface="Times New Roman" panose="02020603050405020304" pitchFamily="18" charset="0"/>
                <a:cs typeface="Times New Roman" panose="02020603050405020304" pitchFamily="18" charset="0"/>
              </a:rPr>
              <a:t> 24- 36 </a:t>
            </a:r>
            <a:r>
              <a:rPr lang="en-US" sz="2400" b="1" dirty="0" err="1" smtClean="0">
                <a:solidFill>
                  <a:schemeClr val="accent2">
                    <a:lumMod val="75000"/>
                  </a:schemeClr>
                </a:solidFill>
                <a:latin typeface="Times New Roman" panose="02020603050405020304" pitchFamily="18" charset="0"/>
                <a:cs typeface="Times New Roman" panose="02020603050405020304" pitchFamily="18" charset="0"/>
              </a:rPr>
              <a:t>tháng</a:t>
            </a:r>
            <a:endParaRPr lang="en-US" sz="2400" b="1" dirty="0" smtClean="0">
              <a:solidFill>
                <a:schemeClr val="accent2">
                  <a:lumMod val="75000"/>
                </a:schemeClr>
              </a:solidFill>
              <a:latin typeface="Times New Roman" panose="02020603050405020304" pitchFamily="18" charset="0"/>
              <a:cs typeface="Times New Roman" panose="02020603050405020304" pitchFamily="18" charset="0"/>
            </a:endParaRPr>
          </a:p>
          <a:p>
            <a:r>
              <a:rPr lang="en-US" sz="2400" b="1" dirty="0" err="1" smtClean="0">
                <a:solidFill>
                  <a:schemeClr val="accent2">
                    <a:lumMod val="75000"/>
                  </a:schemeClr>
                </a:solidFill>
                <a:latin typeface="Times New Roman" panose="02020603050405020304" pitchFamily="18" charset="0"/>
                <a:cs typeface="Times New Roman" panose="02020603050405020304" pitchFamily="18" charset="0"/>
              </a:rPr>
              <a:t>Giáo</a:t>
            </a:r>
            <a:r>
              <a:rPr lang="en-US" sz="2400" b="1" dirty="0" smtClean="0">
                <a:solidFill>
                  <a:schemeClr val="accent2">
                    <a:lumMod val="75000"/>
                  </a:schemeClr>
                </a:solidFill>
                <a:latin typeface="Times New Roman" panose="02020603050405020304" pitchFamily="18" charset="0"/>
                <a:cs typeface="Times New Roman" panose="02020603050405020304" pitchFamily="18" charset="0"/>
              </a:rPr>
              <a:t> </a:t>
            </a:r>
            <a:r>
              <a:rPr lang="en-US" sz="2400" b="1" dirty="0" err="1" smtClean="0">
                <a:solidFill>
                  <a:schemeClr val="accent2">
                    <a:lumMod val="75000"/>
                  </a:schemeClr>
                </a:solidFill>
                <a:latin typeface="Times New Roman" panose="02020603050405020304" pitchFamily="18" charset="0"/>
                <a:cs typeface="Times New Roman" panose="02020603050405020304" pitchFamily="18" charset="0"/>
              </a:rPr>
              <a:t>viên</a:t>
            </a:r>
            <a:r>
              <a:rPr lang="en-US" sz="2400" b="1" dirty="0" smtClean="0">
                <a:solidFill>
                  <a:schemeClr val="accent2">
                    <a:lumMod val="75000"/>
                  </a:schemeClr>
                </a:solidFill>
                <a:latin typeface="Times New Roman" panose="02020603050405020304" pitchFamily="18" charset="0"/>
                <a:cs typeface="Times New Roman" panose="02020603050405020304" pitchFamily="18" charset="0"/>
              </a:rPr>
              <a:t>: </a:t>
            </a:r>
            <a:r>
              <a:rPr lang="en-US" sz="2400" b="1" dirty="0" err="1" smtClean="0">
                <a:solidFill>
                  <a:schemeClr val="accent2">
                    <a:lumMod val="75000"/>
                  </a:schemeClr>
                </a:solidFill>
                <a:latin typeface="Times New Roman" panose="02020603050405020304" pitchFamily="18" charset="0"/>
                <a:cs typeface="Times New Roman" panose="02020603050405020304" pitchFamily="18" charset="0"/>
              </a:rPr>
              <a:t>Nguyễn</a:t>
            </a:r>
            <a:r>
              <a:rPr lang="en-US" sz="2400" b="1" dirty="0" smtClean="0">
                <a:solidFill>
                  <a:schemeClr val="accent2">
                    <a:lumMod val="75000"/>
                  </a:schemeClr>
                </a:solidFill>
                <a:latin typeface="Times New Roman" panose="02020603050405020304" pitchFamily="18" charset="0"/>
                <a:cs typeface="Times New Roman" panose="02020603050405020304" pitchFamily="18" charset="0"/>
              </a:rPr>
              <a:t> </a:t>
            </a:r>
            <a:r>
              <a:rPr lang="en-US" sz="2400" b="1" err="1" smtClean="0">
                <a:solidFill>
                  <a:schemeClr val="accent2">
                    <a:lumMod val="75000"/>
                  </a:schemeClr>
                </a:solidFill>
                <a:latin typeface="Times New Roman" panose="02020603050405020304" pitchFamily="18" charset="0"/>
                <a:cs typeface="Times New Roman" panose="02020603050405020304" pitchFamily="18" charset="0"/>
              </a:rPr>
              <a:t>Thị</a:t>
            </a:r>
            <a:r>
              <a:rPr lang="en-US" sz="2400" b="1" smtClean="0">
                <a:solidFill>
                  <a:schemeClr val="accent2">
                    <a:lumMod val="75000"/>
                  </a:schemeClr>
                </a:solidFill>
                <a:latin typeface="Times New Roman" panose="02020603050405020304" pitchFamily="18" charset="0"/>
                <a:cs typeface="Times New Roman" panose="02020603050405020304" pitchFamily="18" charset="0"/>
              </a:rPr>
              <a:t> </a:t>
            </a:r>
            <a:r>
              <a:rPr lang="en-US" sz="2400" b="1">
                <a:solidFill>
                  <a:schemeClr val="accent2">
                    <a:lumMod val="75000"/>
                  </a:schemeClr>
                </a:solidFill>
                <a:latin typeface="Times New Roman" panose="02020603050405020304" pitchFamily="18" charset="0"/>
                <a:cs typeface="Times New Roman" panose="02020603050405020304" pitchFamily="18" charset="0"/>
              </a:rPr>
              <a:t>Thu Hà</a:t>
            </a:r>
            <a:endParaRPr lang="en-US" sz="2400" b="1" dirty="0">
              <a:solidFill>
                <a:schemeClr val="accent2">
                  <a:lumMod val="75000"/>
                </a:schemeClr>
              </a:solidFill>
              <a:latin typeface="Times New Roman" panose="02020603050405020304" pitchFamily="18" charset="0"/>
              <a:cs typeface="Times New Roman" panose="02020603050405020304" pitchFamily="18" charset="0"/>
            </a:endParaRPr>
          </a:p>
        </p:txBody>
      </p:sp>
      <p:sp>
        <p:nvSpPr>
          <p:cNvPr id="7" name="TextBox 6"/>
          <p:cNvSpPr txBox="1"/>
          <p:nvPr/>
        </p:nvSpPr>
        <p:spPr>
          <a:xfrm>
            <a:off x="4781150" y="6207911"/>
            <a:ext cx="3355675" cy="400110"/>
          </a:xfrm>
          <a:prstGeom prst="rect">
            <a:avLst/>
          </a:prstGeom>
          <a:noFill/>
        </p:spPr>
        <p:txBody>
          <a:bodyPr wrap="square" rtlCol="0">
            <a:spAutoFit/>
          </a:bodyPr>
          <a:lstStyle/>
          <a:p>
            <a:r>
              <a:rPr lang="en-US" sz="2000" b="1" dirty="0" err="1" smtClean="0">
                <a:latin typeface="Times New Roman" panose="02020603050405020304" pitchFamily="18" charset="0"/>
                <a:cs typeface="Times New Roman" panose="02020603050405020304" pitchFamily="18" charset="0"/>
              </a:rPr>
              <a:t>Năm</a:t>
            </a:r>
            <a:r>
              <a:rPr lang="en-US" sz="2000" b="1" dirty="0" smtClean="0">
                <a:latin typeface="Times New Roman" panose="02020603050405020304" pitchFamily="18" charset="0"/>
                <a:cs typeface="Times New Roman" panose="02020603050405020304" pitchFamily="18" charset="0"/>
              </a:rPr>
              <a:t> </a:t>
            </a:r>
            <a:r>
              <a:rPr lang="en-US" sz="2000" b="1" dirty="0" err="1" smtClean="0">
                <a:latin typeface="Times New Roman" panose="02020603050405020304" pitchFamily="18" charset="0"/>
                <a:cs typeface="Times New Roman" panose="02020603050405020304" pitchFamily="18" charset="0"/>
              </a:rPr>
              <a:t>học</a:t>
            </a:r>
            <a:r>
              <a:rPr lang="en-US" sz="2000" b="1" dirty="0" smtClean="0">
                <a:latin typeface="Times New Roman" panose="02020603050405020304" pitchFamily="18" charset="0"/>
                <a:cs typeface="Times New Roman" panose="02020603050405020304" pitchFamily="18" charset="0"/>
              </a:rPr>
              <a:t>: 2021- 2022</a:t>
            </a:r>
            <a:endParaRPr lang="en-US" sz="2000" b="1" dirty="0">
              <a:latin typeface="Times New Roman" panose="02020603050405020304" pitchFamily="18" charset="0"/>
              <a:cs typeface="Times New Roman" panose="02020603050405020304" pitchFamily="18" charset="0"/>
            </a:endParaRP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57429" y="1251568"/>
            <a:ext cx="1301559" cy="1214060"/>
          </a:xfrm>
          <a:prstGeom prst="rect">
            <a:avLst/>
          </a:prstGeom>
        </p:spPr>
      </p:pic>
    </p:spTree>
    <p:extLst>
      <p:ext uri="{BB962C8B-B14F-4D97-AF65-F5344CB8AC3E}">
        <p14:creationId xmlns:p14="http://schemas.microsoft.com/office/powerpoint/2010/main" val="160043259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3000" b="-13000"/>
          </a:stretch>
        </a:blipFill>
        <a:effectLst/>
      </p:bgPr>
    </p:bg>
    <p:spTree>
      <p:nvGrpSpPr>
        <p:cNvPr id="1" name=""/>
        <p:cNvGrpSpPr/>
        <p:nvPr/>
      </p:nvGrpSpPr>
      <p:grpSpPr>
        <a:xfrm>
          <a:off x="0" y="0"/>
          <a:ext cx="0" cy="0"/>
          <a:chOff x="0" y="0"/>
          <a:chExt cx="0" cy="0"/>
        </a:xfrm>
      </p:grpSpPr>
      <p:sp>
        <p:nvSpPr>
          <p:cNvPr id="4" name="TextBox 3"/>
          <p:cNvSpPr txBox="1"/>
          <p:nvPr/>
        </p:nvSpPr>
        <p:spPr>
          <a:xfrm>
            <a:off x="3187757" y="307571"/>
            <a:ext cx="7991475" cy="707886"/>
          </a:xfrm>
          <a:prstGeom prst="rect">
            <a:avLst/>
          </a:prstGeom>
          <a:noFill/>
        </p:spPr>
        <p:txBody>
          <a:bodyPr wrap="square" rtlCol="0">
            <a:spAutoFit/>
          </a:bodyPr>
          <a:lstStyle/>
          <a:p>
            <a:r>
              <a:rPr lang="en-US" sz="4000" dirty="0" smtClean="0">
                <a:solidFill>
                  <a:srgbClr val="FF0000"/>
                </a:solidFill>
                <a:latin typeface="Times New Roman" panose="02020603050405020304" pitchFamily="18" charset="0"/>
                <a:cs typeface="Times New Roman" panose="02020603050405020304" pitchFamily="18" charset="0"/>
              </a:rPr>
              <a:t>MỤC ĐÍCH- YÊU CẦU</a:t>
            </a:r>
            <a:endParaRPr lang="en-US" sz="4000" dirty="0">
              <a:solidFill>
                <a:srgbClr val="FF0000"/>
              </a:solidFill>
              <a:latin typeface="Times New Roman" panose="02020603050405020304" pitchFamily="18" charset="0"/>
              <a:cs typeface="Times New Roman" panose="02020603050405020304" pitchFamily="18" charset="0"/>
            </a:endParaRPr>
          </a:p>
        </p:txBody>
      </p:sp>
      <p:sp>
        <p:nvSpPr>
          <p:cNvPr id="5" name="TextBox 4"/>
          <p:cNvSpPr txBox="1"/>
          <p:nvPr/>
        </p:nvSpPr>
        <p:spPr>
          <a:xfrm>
            <a:off x="2821652" y="1363807"/>
            <a:ext cx="7810500" cy="2862322"/>
          </a:xfrm>
          <a:prstGeom prst="rect">
            <a:avLst/>
          </a:prstGeom>
          <a:noFill/>
        </p:spPr>
        <p:txBody>
          <a:bodyPr wrap="square" rtlCol="0">
            <a:spAutoFit/>
          </a:bodyPr>
          <a:lstStyle/>
          <a:p>
            <a:r>
              <a:rPr lang="vi-VN" b="1" dirty="0">
                <a:latin typeface="Times New Roman" panose="02020603050405020304" pitchFamily="18" charset="0"/>
                <a:cs typeface="Times New Roman" panose="02020603050405020304" pitchFamily="18" charset="0"/>
              </a:rPr>
              <a:t>* Kiến thức</a:t>
            </a:r>
            <a:endParaRPr lang="vi-VN" dirty="0">
              <a:latin typeface="Times New Roman" panose="02020603050405020304" pitchFamily="18" charset="0"/>
              <a:cs typeface="Times New Roman" panose="02020603050405020304" pitchFamily="18" charset="0"/>
            </a:endParaRPr>
          </a:p>
          <a:p>
            <a:r>
              <a:rPr lang="vi-VN" dirty="0">
                <a:latin typeface="Times New Roman" panose="02020603050405020304" pitchFamily="18" charset="0"/>
                <a:cs typeface="Times New Roman" panose="02020603050405020304" pitchFamily="18" charset="0"/>
              </a:rPr>
              <a:t>Trẻ nhớ tên BTPTC, tên VĐCB, tên trò chơi.</a:t>
            </a:r>
          </a:p>
          <a:p>
            <a:r>
              <a:rPr lang="vi-VN" dirty="0">
                <a:latin typeface="Times New Roman" panose="02020603050405020304" pitchFamily="18" charset="0"/>
                <a:cs typeface="Times New Roman" panose="02020603050405020304" pitchFamily="18" charset="0"/>
              </a:rPr>
              <a:t>- Biết cách thực hiện các vận động.</a:t>
            </a:r>
          </a:p>
          <a:p>
            <a:r>
              <a:rPr lang="vi-VN" dirty="0">
                <a:latin typeface="Times New Roman" panose="02020603050405020304" pitchFamily="18" charset="0"/>
                <a:cs typeface="Times New Roman" panose="02020603050405020304" pitchFamily="18" charset="0"/>
              </a:rPr>
              <a:t>- Biết cách chơi trò chơi.</a:t>
            </a:r>
          </a:p>
          <a:p>
            <a:r>
              <a:rPr lang="vi-VN" b="1" dirty="0">
                <a:latin typeface="Times New Roman" panose="02020603050405020304" pitchFamily="18" charset="0"/>
                <a:cs typeface="Times New Roman" panose="02020603050405020304" pitchFamily="18" charset="0"/>
              </a:rPr>
              <a:t>* Kỹ năng</a:t>
            </a:r>
            <a:r>
              <a:rPr lang="vi-VN" dirty="0">
                <a:latin typeface="Times New Roman" panose="02020603050405020304" pitchFamily="18" charset="0"/>
                <a:cs typeface="Times New Roman" panose="02020603050405020304" pitchFamily="18" charset="0"/>
              </a:rPr>
              <a:t>:</a:t>
            </a:r>
          </a:p>
          <a:p>
            <a:r>
              <a:rPr lang="vi-VN" dirty="0">
                <a:latin typeface="Times New Roman" panose="02020603050405020304" pitchFamily="18" charset="0"/>
                <a:cs typeface="Times New Roman" panose="02020603050405020304" pitchFamily="18" charset="0"/>
              </a:rPr>
              <a:t>- Rèn kỹ năng đi trong đường  hẹp không dẫm vạch, không làm rơi vật trên tay.</a:t>
            </a:r>
          </a:p>
          <a:p>
            <a:r>
              <a:rPr lang="vi-VN" dirty="0">
                <a:latin typeface="Times New Roman" panose="02020603050405020304" pitchFamily="18" charset="0"/>
                <a:cs typeface="Times New Roman" panose="02020603050405020304" pitchFamily="18" charset="0"/>
              </a:rPr>
              <a:t>- Có kỹ năng chơi trò chơi.</a:t>
            </a:r>
          </a:p>
          <a:p>
            <a:r>
              <a:rPr lang="vi-VN" b="1" dirty="0">
                <a:latin typeface="Times New Roman" panose="02020603050405020304" pitchFamily="18" charset="0"/>
                <a:cs typeface="Times New Roman" panose="02020603050405020304" pitchFamily="18" charset="0"/>
              </a:rPr>
              <a:t>* Thái độ:</a:t>
            </a:r>
            <a:endParaRPr lang="vi-VN" dirty="0">
              <a:latin typeface="Times New Roman" panose="02020603050405020304" pitchFamily="18" charset="0"/>
              <a:cs typeface="Times New Roman" panose="02020603050405020304" pitchFamily="18" charset="0"/>
            </a:endParaRPr>
          </a:p>
          <a:p>
            <a:r>
              <a:rPr lang="vi-VN" dirty="0">
                <a:latin typeface="Times New Roman" panose="02020603050405020304" pitchFamily="18" charset="0"/>
                <a:cs typeface="Times New Roman" panose="02020603050405020304" pitchFamily="18" charset="0"/>
              </a:rPr>
              <a:t> -Trẻ ngoan, không xô đẩy bạn.</a:t>
            </a:r>
          </a:p>
          <a:p>
            <a:r>
              <a:rPr lang="vi-VN" dirty="0">
                <a:latin typeface="Times New Roman" panose="02020603050405020304" pitchFamily="18" charset="0"/>
                <a:cs typeface="Times New Roman" panose="02020603050405020304" pitchFamily="18" charset="0"/>
              </a:rPr>
              <a:t>- Hứng thú tham gia vào hoạt động.</a:t>
            </a:r>
          </a:p>
        </p:txBody>
      </p:sp>
    </p:spTree>
    <p:extLst>
      <p:ext uri="{BB962C8B-B14F-4D97-AF65-F5344CB8AC3E}">
        <p14:creationId xmlns:p14="http://schemas.microsoft.com/office/powerpoint/2010/main" val="83058719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4" name="TextBox 3"/>
          <p:cNvSpPr txBox="1"/>
          <p:nvPr/>
        </p:nvSpPr>
        <p:spPr>
          <a:xfrm>
            <a:off x="4563860" y="274320"/>
            <a:ext cx="5114925" cy="707886"/>
          </a:xfrm>
          <a:prstGeom prst="rect">
            <a:avLst/>
          </a:prstGeom>
          <a:noFill/>
        </p:spPr>
        <p:txBody>
          <a:bodyPr wrap="square" rtlCol="0">
            <a:spAutoFit/>
          </a:bodyPr>
          <a:lstStyle/>
          <a:p>
            <a:r>
              <a:rPr lang="en-US" sz="4000" b="1" dirty="0" smtClean="0">
                <a:solidFill>
                  <a:srgbClr val="FF0000"/>
                </a:solidFill>
                <a:latin typeface="Times New Roman" panose="02020603050405020304" pitchFamily="18" charset="0"/>
                <a:cs typeface="Times New Roman" panose="02020603050405020304" pitchFamily="18" charset="0"/>
              </a:rPr>
              <a:t>CHUẨN BỊ</a:t>
            </a:r>
            <a:endParaRPr lang="en-US" sz="4000" b="1" dirty="0">
              <a:solidFill>
                <a:srgbClr val="FF0000"/>
              </a:solidFill>
              <a:latin typeface="Times New Roman" panose="02020603050405020304" pitchFamily="18" charset="0"/>
              <a:cs typeface="Times New Roman" panose="02020603050405020304" pitchFamily="18" charset="0"/>
            </a:endParaRPr>
          </a:p>
        </p:txBody>
      </p:sp>
      <p:sp>
        <p:nvSpPr>
          <p:cNvPr id="5" name="TextBox 4"/>
          <p:cNvSpPr txBox="1"/>
          <p:nvPr/>
        </p:nvSpPr>
        <p:spPr>
          <a:xfrm>
            <a:off x="4435014" y="1191491"/>
            <a:ext cx="4314825" cy="2585323"/>
          </a:xfrm>
          <a:prstGeom prst="rect">
            <a:avLst/>
          </a:prstGeom>
          <a:noFill/>
        </p:spPr>
        <p:txBody>
          <a:bodyPr wrap="square" rtlCol="0">
            <a:spAutoFit/>
          </a:bodyPr>
          <a:lstStyle/>
          <a:p>
            <a:r>
              <a:rPr lang="vi-VN" b="1" dirty="0">
                <a:latin typeface="+mj-lt"/>
              </a:rPr>
              <a:t>* Đồ dùng của cô:</a:t>
            </a:r>
            <a:endParaRPr lang="vi-VN" dirty="0">
              <a:latin typeface="+mj-lt"/>
            </a:endParaRPr>
          </a:p>
          <a:p>
            <a:r>
              <a:rPr lang="vi-VN" dirty="0">
                <a:latin typeface="+mj-lt"/>
              </a:rPr>
              <a:t>- Nhạc tập thể dục cho trẻ (không lời)</a:t>
            </a:r>
          </a:p>
          <a:p>
            <a:r>
              <a:rPr lang="vi-VN" dirty="0">
                <a:latin typeface="+mj-lt"/>
              </a:rPr>
              <a:t> - Trang phục gọn gàng</a:t>
            </a:r>
          </a:p>
          <a:p>
            <a:r>
              <a:rPr lang="vi-VN" dirty="0">
                <a:latin typeface="+mj-lt"/>
              </a:rPr>
              <a:t>- Vạch chuẩn, 2 đường thẳng kẻ song song dài 3m, rộng 25cm dưới nền nhà, xắc xô.</a:t>
            </a:r>
          </a:p>
          <a:p>
            <a:r>
              <a:rPr lang="vi-VN" dirty="0">
                <a:latin typeface="+mj-lt"/>
              </a:rPr>
              <a:t>- Bao cát.</a:t>
            </a:r>
          </a:p>
          <a:p>
            <a:r>
              <a:rPr lang="vi-VN" b="1" dirty="0">
                <a:latin typeface="+mj-lt"/>
              </a:rPr>
              <a:t>* Đồ dùng của trẻ:</a:t>
            </a:r>
            <a:endParaRPr lang="vi-VN" dirty="0">
              <a:latin typeface="+mj-lt"/>
            </a:endParaRPr>
          </a:p>
          <a:p>
            <a:r>
              <a:rPr lang="vi-VN" dirty="0">
                <a:latin typeface="+mj-lt"/>
              </a:rPr>
              <a:t>- Trang phục gọn gàng.</a:t>
            </a:r>
          </a:p>
          <a:p>
            <a:endParaRPr lang="en-US" dirty="0"/>
          </a:p>
        </p:txBody>
      </p:sp>
    </p:spTree>
    <p:extLst>
      <p:ext uri="{BB962C8B-B14F-4D97-AF65-F5344CB8AC3E}">
        <p14:creationId xmlns:p14="http://schemas.microsoft.com/office/powerpoint/2010/main" val="320692202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t="-17000" b="-17000"/>
          </a:stretch>
        </a:blipFill>
        <a:effectLst/>
      </p:bgPr>
    </p:bg>
    <p:spTree>
      <p:nvGrpSpPr>
        <p:cNvPr id="1" name=""/>
        <p:cNvGrpSpPr/>
        <p:nvPr/>
      </p:nvGrpSpPr>
      <p:grpSpPr>
        <a:xfrm>
          <a:off x="0" y="0"/>
          <a:ext cx="0" cy="0"/>
          <a:chOff x="0" y="0"/>
          <a:chExt cx="0" cy="0"/>
        </a:xfrm>
      </p:grpSpPr>
      <p:sp>
        <p:nvSpPr>
          <p:cNvPr id="4" name="TextBox 3"/>
          <p:cNvSpPr txBox="1"/>
          <p:nvPr/>
        </p:nvSpPr>
        <p:spPr>
          <a:xfrm>
            <a:off x="1762125" y="1009650"/>
            <a:ext cx="9001125" cy="2308324"/>
          </a:xfrm>
          <a:prstGeom prst="rect">
            <a:avLst/>
          </a:prstGeom>
          <a:noFill/>
        </p:spPr>
        <p:txBody>
          <a:bodyPr wrap="square" rtlCol="0">
            <a:spAutoFit/>
          </a:bodyPr>
          <a:lstStyle/>
          <a:p>
            <a:pPr algn="ctr"/>
            <a:r>
              <a:rPr lang="en-US" sz="4000" b="1" dirty="0" err="1" smtClean="0">
                <a:solidFill>
                  <a:srgbClr val="FF0000"/>
                </a:solidFill>
                <a:latin typeface="Times New Roman" panose="02020603050405020304" pitchFamily="18" charset="0"/>
                <a:cs typeface="Times New Roman" panose="02020603050405020304" pitchFamily="18" charset="0"/>
              </a:rPr>
              <a:t>Phần</a:t>
            </a:r>
            <a:r>
              <a:rPr lang="en-US" sz="4000" b="1" dirty="0" smtClean="0">
                <a:solidFill>
                  <a:srgbClr val="FF0000"/>
                </a:solidFill>
                <a:latin typeface="Times New Roman" panose="02020603050405020304" pitchFamily="18" charset="0"/>
                <a:cs typeface="Times New Roman" panose="02020603050405020304" pitchFamily="18" charset="0"/>
              </a:rPr>
              <a:t> I: KHỞI ĐỘNG</a:t>
            </a:r>
          </a:p>
          <a:p>
            <a:pPr algn="ctr"/>
            <a:endParaRPr lang="en-US" sz="3200" b="1" dirty="0" smtClean="0">
              <a:solidFill>
                <a:srgbClr val="FF0000"/>
              </a:solidFill>
              <a:latin typeface="Times New Roman" panose="02020603050405020304" pitchFamily="18" charset="0"/>
              <a:cs typeface="Times New Roman" panose="02020603050405020304" pitchFamily="18" charset="0"/>
            </a:endParaRPr>
          </a:p>
          <a:p>
            <a:pPr algn="ctr"/>
            <a:r>
              <a:rPr lang="en-US" sz="2400" dirty="0" err="1" smtClean="0">
                <a:latin typeface="Times New Roman" panose="02020603050405020304" pitchFamily="18" charset="0"/>
                <a:cs typeface="Times New Roman" panose="02020603050405020304" pitchFamily="18" charset="0"/>
              </a:rPr>
              <a:t>Cô</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cho</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trẻ</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đi</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vòng</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tròn</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theo</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nhạc</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bài</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Đoàn</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tàu</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nhỏ</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xíu</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kết</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hợp</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với</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các</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kiểu</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đi</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Đi</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thường</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Đi</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bằng</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mũi</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bàn</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chân</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Đi</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thường</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Đi</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bằng</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gót</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bàn</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chân</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Đi</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thường</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Chạy</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chậm</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Đi</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thường</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Chạy</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nhanh</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Đi</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chậm</a:t>
            </a:r>
            <a:endParaRPr lang="en-US" sz="2400" dirty="0">
              <a:latin typeface="Times New Roman" panose="02020603050405020304" pitchFamily="18" charset="0"/>
              <a:cs typeface="Times New Roman" panose="02020603050405020304" pitchFamily="18" charset="0"/>
            </a:endParaRPr>
          </a:p>
        </p:txBody>
      </p:sp>
      <p:pic>
        <p:nvPicPr>
          <p:cNvPr id="2" name="DoanTauNhoXiu-V.A-2616180">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851525" y="3184525"/>
            <a:ext cx="487363" cy="487363"/>
          </a:xfrm>
          <a:prstGeom prst="rect">
            <a:avLst/>
          </a:prstGeom>
        </p:spPr>
      </p:pic>
    </p:spTree>
    <p:extLst>
      <p:ext uri="{BB962C8B-B14F-4D97-AF65-F5344CB8AC3E}">
        <p14:creationId xmlns:p14="http://schemas.microsoft.com/office/powerpoint/2010/main" val="149796375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97619"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t="-83000" b="-83000"/>
          </a:stretch>
        </a:blipFill>
        <a:effectLst/>
      </p:bgPr>
    </p:bg>
    <p:spTree>
      <p:nvGrpSpPr>
        <p:cNvPr id="1" name=""/>
        <p:cNvGrpSpPr/>
        <p:nvPr/>
      </p:nvGrpSpPr>
      <p:grpSpPr>
        <a:xfrm>
          <a:off x="0" y="0"/>
          <a:ext cx="0" cy="0"/>
          <a:chOff x="0" y="0"/>
          <a:chExt cx="0" cy="0"/>
        </a:xfrm>
      </p:grpSpPr>
      <p:sp>
        <p:nvSpPr>
          <p:cNvPr id="4" name="TextBox 3"/>
          <p:cNvSpPr txBox="1"/>
          <p:nvPr/>
        </p:nvSpPr>
        <p:spPr>
          <a:xfrm>
            <a:off x="1743075" y="704850"/>
            <a:ext cx="8620125" cy="2185214"/>
          </a:xfrm>
          <a:prstGeom prst="rect">
            <a:avLst/>
          </a:prstGeom>
          <a:noFill/>
        </p:spPr>
        <p:txBody>
          <a:bodyPr wrap="square" rtlCol="0">
            <a:spAutoFit/>
          </a:bodyPr>
          <a:lstStyle/>
          <a:p>
            <a:pPr algn="ctr"/>
            <a:r>
              <a:rPr lang="en-US" sz="4000" b="1" dirty="0" err="1" smtClean="0">
                <a:solidFill>
                  <a:srgbClr val="FF0000"/>
                </a:solidFill>
                <a:latin typeface="Times New Roman" panose="02020603050405020304" pitchFamily="18" charset="0"/>
                <a:cs typeface="Times New Roman" panose="02020603050405020304" pitchFamily="18" charset="0"/>
              </a:rPr>
              <a:t>Phần</a:t>
            </a:r>
            <a:r>
              <a:rPr lang="en-US" sz="4000" b="1" dirty="0" smtClean="0">
                <a:solidFill>
                  <a:srgbClr val="FF0000"/>
                </a:solidFill>
                <a:latin typeface="Times New Roman" panose="02020603050405020304" pitchFamily="18" charset="0"/>
                <a:cs typeface="Times New Roman" panose="02020603050405020304" pitchFamily="18" charset="0"/>
              </a:rPr>
              <a:t> II: TRỌNG ĐỘNG</a:t>
            </a:r>
          </a:p>
          <a:p>
            <a:pPr algn="ctr"/>
            <a:endParaRPr lang="en-US" sz="4000" b="1" dirty="0" smtClean="0">
              <a:solidFill>
                <a:srgbClr val="FF0000"/>
              </a:solidFill>
              <a:latin typeface="Times New Roman" panose="02020603050405020304" pitchFamily="18" charset="0"/>
              <a:cs typeface="Times New Roman" panose="02020603050405020304" pitchFamily="18" charset="0"/>
            </a:endParaRPr>
          </a:p>
          <a:p>
            <a:pPr algn="ctr"/>
            <a:r>
              <a:rPr lang="en-US" sz="2800" b="1" dirty="0" smtClean="0">
                <a:solidFill>
                  <a:schemeClr val="accent1">
                    <a:lumMod val="75000"/>
                  </a:schemeClr>
                </a:solidFill>
                <a:latin typeface="Times New Roman" panose="02020603050405020304" pitchFamily="18" charset="0"/>
                <a:cs typeface="Times New Roman" panose="02020603050405020304" pitchFamily="18" charset="0"/>
              </a:rPr>
              <a:t>1. BÀI TẬP PHÁT TRIỂN CHUNG:</a:t>
            </a:r>
          </a:p>
          <a:p>
            <a:pPr algn="ctr"/>
            <a:r>
              <a:rPr lang="en-US" sz="2800" dirty="0" smtClean="0">
                <a:latin typeface="Times New Roman" panose="02020603050405020304" pitchFamily="18" charset="0"/>
                <a:cs typeface="Times New Roman" panose="02020603050405020304" pitchFamily="18" charset="0"/>
              </a:rPr>
              <a:t>TẬP VỚI CỜ</a:t>
            </a:r>
            <a:endParaRPr lang="en-US" sz="2800" dirty="0">
              <a:latin typeface="Times New Roman" panose="02020603050405020304" pitchFamily="18" charset="0"/>
              <a:cs typeface="Times New Roman" panose="02020603050405020304" pitchFamily="18" charset="0"/>
            </a:endParaRPr>
          </a:p>
        </p:txBody>
      </p:sp>
      <p:pic>
        <p:nvPicPr>
          <p:cNvPr id="3" name="QueSeraSera-TwinPiano_tqpm">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851525" y="3184525"/>
            <a:ext cx="487363" cy="487363"/>
          </a:xfrm>
          <a:prstGeom prst="rect">
            <a:avLst/>
          </a:prstGeom>
        </p:spPr>
      </p:pic>
    </p:spTree>
    <p:extLst>
      <p:ext uri="{BB962C8B-B14F-4D97-AF65-F5344CB8AC3E}">
        <p14:creationId xmlns:p14="http://schemas.microsoft.com/office/powerpoint/2010/main" val="51733536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33636" fill="hold"/>
                                        <p:tgtEl>
                                          <p:spTgt spid="3"/>
                                        </p:tgtEl>
                                      </p:cBhvr>
                                    </p:cmd>
                                  </p:childTnLst>
                                </p:cTn>
                              </p:par>
                            </p:childTnLst>
                          </p:cTn>
                        </p:par>
                      </p:childTnLst>
                    </p:cTn>
                  </p:par>
                </p:childTnLst>
              </p:cTn>
              <p:nextCondLst>
                <p:cond evt="onClick" delay="0">
                  <p:tgtEl>
                    <p:spTgt spid="3"/>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53000" b="-53000"/>
          </a:stretch>
        </a:blipFill>
        <a:effectLst/>
      </p:bgPr>
    </p:bg>
    <p:spTree>
      <p:nvGrpSpPr>
        <p:cNvPr id="1" name=""/>
        <p:cNvGrpSpPr/>
        <p:nvPr/>
      </p:nvGrpSpPr>
      <p:grpSpPr>
        <a:xfrm>
          <a:off x="0" y="0"/>
          <a:ext cx="0" cy="0"/>
          <a:chOff x="0" y="0"/>
          <a:chExt cx="0" cy="0"/>
        </a:xfrm>
      </p:grpSpPr>
      <p:sp>
        <p:nvSpPr>
          <p:cNvPr id="5" name="TextBox 4"/>
          <p:cNvSpPr txBox="1"/>
          <p:nvPr/>
        </p:nvSpPr>
        <p:spPr>
          <a:xfrm>
            <a:off x="3048000" y="0"/>
            <a:ext cx="7509163" cy="892552"/>
          </a:xfrm>
          <a:prstGeom prst="rect">
            <a:avLst/>
          </a:prstGeom>
          <a:noFill/>
        </p:spPr>
        <p:txBody>
          <a:bodyPr wrap="square" rtlCol="0">
            <a:spAutoFit/>
          </a:bodyPr>
          <a:lstStyle/>
          <a:p>
            <a:pPr algn="ctr"/>
            <a:r>
              <a:rPr lang="en-US" sz="2800" b="1" dirty="0" smtClean="0">
                <a:solidFill>
                  <a:schemeClr val="accent5">
                    <a:lumMod val="75000"/>
                  </a:schemeClr>
                </a:solidFill>
                <a:latin typeface="Times New Roman" panose="02020603050405020304" pitchFamily="18" charset="0"/>
                <a:cs typeface="Times New Roman" panose="02020603050405020304" pitchFamily="18" charset="0"/>
              </a:rPr>
              <a:t>2. VẬN ĐỘNG CƠ BẢN</a:t>
            </a:r>
          </a:p>
          <a:p>
            <a:pPr algn="ctr"/>
            <a:r>
              <a:rPr lang="en-US" sz="2400" dirty="0" smtClean="0">
                <a:latin typeface="Times New Roman" panose="02020603050405020304" pitchFamily="18" charset="0"/>
                <a:cs typeface="Times New Roman" panose="02020603050405020304" pitchFamily="18" charset="0"/>
              </a:rPr>
              <a:t>ĐI TRONG ĐƯỜNG HẸP CÓ MANG VẬT TRÊN TAY</a:t>
            </a:r>
            <a:endParaRPr lang="en-US" sz="2400" dirty="0">
              <a:latin typeface="Times New Roman" panose="02020603050405020304" pitchFamily="18" charset="0"/>
              <a:cs typeface="Times New Roman" panose="02020603050405020304" pitchFamily="18" charset="0"/>
            </a:endParaRPr>
          </a:p>
        </p:txBody>
      </p:sp>
      <p:sp>
        <p:nvSpPr>
          <p:cNvPr id="2" name="TextBox 1"/>
          <p:cNvSpPr txBox="1"/>
          <p:nvPr/>
        </p:nvSpPr>
        <p:spPr>
          <a:xfrm>
            <a:off x="3048000" y="1090682"/>
            <a:ext cx="6534150" cy="4524315"/>
          </a:xfrm>
          <a:prstGeom prst="rect">
            <a:avLst/>
          </a:prstGeom>
          <a:noFill/>
        </p:spPr>
        <p:txBody>
          <a:bodyPr wrap="square" rtlCol="0">
            <a:spAutoFit/>
          </a:bodyPr>
          <a:lstStyle/>
          <a:p>
            <a:r>
              <a:rPr lang="vi-VN" dirty="0">
                <a:latin typeface="Times New Roman" panose="02020603050405020304" pitchFamily="18" charset="0"/>
                <a:cs typeface="Times New Roman" panose="02020603050405020304" pitchFamily="18" charset="0"/>
              </a:rPr>
              <a:t>- Cô giới thiệu tên VĐCB.</a:t>
            </a:r>
          </a:p>
          <a:p>
            <a:r>
              <a:rPr lang="vi-VN" dirty="0">
                <a:latin typeface="Times New Roman" panose="02020603050405020304" pitchFamily="18" charset="0"/>
                <a:cs typeface="Times New Roman" panose="02020603050405020304" pitchFamily="18" charset="0"/>
              </a:rPr>
              <a:t>- Cô làm mẫu lần 1: Hỏi trẻ tên bài tập.</a:t>
            </a:r>
          </a:p>
          <a:p>
            <a:r>
              <a:rPr lang="vi-VN" dirty="0">
                <a:latin typeface="Times New Roman" panose="02020603050405020304" pitchFamily="18" charset="0"/>
                <a:cs typeface="Times New Roman" panose="02020603050405020304" pitchFamily="18" charset="0"/>
              </a:rPr>
              <a:t>- Cô làm mẫu lần 2: Chậm kết hợp phân tích động tác:</a:t>
            </a:r>
          </a:p>
          <a:p>
            <a:r>
              <a:rPr lang="vi-VN" dirty="0">
                <a:latin typeface="Times New Roman" panose="02020603050405020304" pitchFamily="18" charset="0"/>
                <a:cs typeface="Times New Roman" panose="02020603050405020304" pitchFamily="18" charset="0"/>
              </a:rPr>
              <a:t>+ TTCB: Đứng trước vạch chuẩn mắt nhìn thẳng.</a:t>
            </a:r>
          </a:p>
          <a:p>
            <a:r>
              <a:rPr lang="vi-VN" dirty="0">
                <a:latin typeface="Times New Roman" panose="02020603050405020304" pitchFamily="18" charset="0"/>
                <a:cs typeface="Times New Roman" panose="02020603050405020304" pitchFamily="18" charset="0"/>
              </a:rPr>
              <a:t>+ Đi: Cúi xuống lấy bao cát trong rổ cầm bằng 2 tay đi thẳng hướng về phía trước trong đường hẹp khi đi không dừng lại giữa chừng, bước chân ngay ngắn, không cúi đầu, không dẫm vào vạch, không làm rơi bao cát, đi đến hết đường, bỏ bao cát vào rổ rồi về cuối hàng đứng chờ đến lượt mình. Cô hỏi trẻ cô vừa làm gì?</a:t>
            </a:r>
          </a:p>
          <a:p>
            <a:r>
              <a:rPr lang="vi-VN" dirty="0">
                <a:latin typeface="Times New Roman" panose="02020603050405020304" pitchFamily="18" charset="0"/>
                <a:cs typeface="Times New Roman" panose="02020603050405020304" pitchFamily="18" charset="0"/>
              </a:rPr>
              <a:t>- Cô cho trẻ giỏi lên thực hiện. Hỏi trẻ bạn vừa làm gì?</a:t>
            </a:r>
          </a:p>
          <a:p>
            <a:r>
              <a:rPr lang="vi-VN" dirty="0">
                <a:latin typeface="Times New Roman" panose="02020603050405020304" pitchFamily="18" charset="0"/>
                <a:cs typeface="Times New Roman" panose="02020603050405020304" pitchFamily="18" charset="0"/>
              </a:rPr>
              <a:t>- Cho trẻ nhận xét và cô sửa động tác cho trẻ.</a:t>
            </a:r>
          </a:p>
          <a:p>
            <a:r>
              <a:rPr lang="vi-VN" i="1" dirty="0">
                <a:latin typeface="Times New Roman" panose="02020603050405020304" pitchFamily="18" charset="0"/>
                <a:cs typeface="Times New Roman" panose="02020603050405020304" pitchFamily="18" charset="0"/>
              </a:rPr>
              <a:t>* Trẻ thực hiện:</a:t>
            </a:r>
            <a:endParaRPr lang="vi-VN" dirty="0">
              <a:latin typeface="Times New Roman" panose="02020603050405020304" pitchFamily="18" charset="0"/>
              <a:cs typeface="Times New Roman" panose="02020603050405020304" pitchFamily="18" charset="0"/>
            </a:endParaRPr>
          </a:p>
          <a:p>
            <a:r>
              <a:rPr lang="vi-VN" dirty="0">
                <a:latin typeface="Times New Roman" panose="02020603050405020304" pitchFamily="18" charset="0"/>
                <a:cs typeface="Times New Roman" panose="02020603050405020304" pitchFamily="18" charset="0"/>
              </a:rPr>
              <a:t>- Lần 1: Cô cho lần lượt 2 bạn đi.</a:t>
            </a:r>
          </a:p>
          <a:p>
            <a:r>
              <a:rPr lang="vi-VN" dirty="0">
                <a:latin typeface="Times New Roman" panose="02020603050405020304" pitchFamily="18" charset="0"/>
                <a:cs typeface="Times New Roman" panose="02020603050405020304" pitchFamily="18" charset="0"/>
              </a:rPr>
              <a:t>- Lần 2: Cho 2 tổ thi đua nhau lên đi</a:t>
            </a:r>
          </a:p>
          <a:p>
            <a:r>
              <a:rPr lang="vi-VN" dirty="0">
                <a:latin typeface="Times New Roman" panose="02020603050405020304" pitchFamily="18" charset="0"/>
                <a:cs typeface="Times New Roman" panose="02020603050405020304" pitchFamily="18" charset="0"/>
              </a:rPr>
              <a:t>- Lần 3: Cho cả lớp nối đuôi nhau đi. </a:t>
            </a:r>
          </a:p>
          <a:p>
            <a:r>
              <a:rPr lang="vi-VN" dirty="0">
                <a:latin typeface="Times New Roman" panose="02020603050405020304" pitchFamily="18" charset="0"/>
                <a:cs typeface="Times New Roman" panose="02020603050405020304" pitchFamily="18" charset="0"/>
              </a:rPr>
              <a:t>- Động viên khuyến khích, hỏi trẻ các con vừa làm gì?</a:t>
            </a:r>
          </a:p>
        </p:txBody>
      </p:sp>
    </p:spTree>
    <p:extLst>
      <p:ext uri="{BB962C8B-B14F-4D97-AF65-F5344CB8AC3E}">
        <p14:creationId xmlns:p14="http://schemas.microsoft.com/office/powerpoint/2010/main" val="416218981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2000" b="-12000"/>
          </a:stretch>
        </a:blipFill>
        <a:effectLst/>
      </p:bgPr>
    </p:bg>
    <p:spTree>
      <p:nvGrpSpPr>
        <p:cNvPr id="1" name=""/>
        <p:cNvGrpSpPr/>
        <p:nvPr/>
      </p:nvGrpSpPr>
      <p:grpSpPr>
        <a:xfrm>
          <a:off x="0" y="0"/>
          <a:ext cx="0" cy="0"/>
          <a:chOff x="0" y="0"/>
          <a:chExt cx="0" cy="0"/>
        </a:xfrm>
      </p:grpSpPr>
      <p:sp>
        <p:nvSpPr>
          <p:cNvPr id="5" name="TextBox 4"/>
          <p:cNvSpPr txBox="1"/>
          <p:nvPr/>
        </p:nvSpPr>
        <p:spPr>
          <a:xfrm>
            <a:off x="2931622" y="853959"/>
            <a:ext cx="5400675" cy="954107"/>
          </a:xfrm>
          <a:prstGeom prst="rect">
            <a:avLst/>
          </a:prstGeom>
          <a:noFill/>
        </p:spPr>
        <p:txBody>
          <a:bodyPr wrap="square" rtlCol="0">
            <a:spAutoFit/>
          </a:bodyPr>
          <a:lstStyle/>
          <a:p>
            <a:pPr algn="ctr"/>
            <a:r>
              <a:rPr lang="en-US" sz="2800" b="1" dirty="0" smtClean="0">
                <a:solidFill>
                  <a:schemeClr val="accent5">
                    <a:lumMod val="75000"/>
                  </a:schemeClr>
                </a:solidFill>
                <a:latin typeface="Times New Roman" panose="02020603050405020304" pitchFamily="18" charset="0"/>
                <a:cs typeface="Times New Roman" panose="02020603050405020304" pitchFamily="18" charset="0"/>
              </a:rPr>
              <a:t>3. TRÒ CHƠI VẬN ĐỘNG:</a:t>
            </a:r>
          </a:p>
          <a:p>
            <a:pPr algn="ctr"/>
            <a:r>
              <a:rPr lang="en-US" sz="2800" dirty="0" smtClean="0">
                <a:latin typeface="Times New Roman" panose="02020603050405020304" pitchFamily="18" charset="0"/>
                <a:cs typeface="Times New Roman" panose="02020603050405020304" pitchFamily="18" charset="0"/>
              </a:rPr>
              <a:t> LỘN CẦU VỒNG</a:t>
            </a:r>
            <a:endParaRPr lang="en-US" sz="2800" dirty="0">
              <a:latin typeface="Times New Roman" panose="02020603050405020304" pitchFamily="18" charset="0"/>
              <a:cs typeface="Times New Roman" panose="02020603050405020304" pitchFamily="18" charset="0"/>
            </a:endParaRPr>
          </a:p>
        </p:txBody>
      </p:sp>
      <p:sp>
        <p:nvSpPr>
          <p:cNvPr id="6" name="TextBox 5"/>
          <p:cNvSpPr txBox="1"/>
          <p:nvPr/>
        </p:nvSpPr>
        <p:spPr>
          <a:xfrm>
            <a:off x="2533649" y="1966999"/>
            <a:ext cx="6429375" cy="1908215"/>
          </a:xfrm>
          <a:prstGeom prst="rect">
            <a:avLst/>
          </a:prstGeom>
          <a:noFill/>
        </p:spPr>
        <p:txBody>
          <a:bodyPr wrap="square" rtlCol="0">
            <a:spAutoFit/>
          </a:bodyPr>
          <a:lstStyle/>
          <a:p>
            <a:r>
              <a:rPr lang="vi-VN" sz="2000" dirty="0">
                <a:latin typeface="+mj-lt"/>
              </a:rPr>
              <a:t>- Cô giới thiệu tên trò chơi, cách chơi: Cô cho 2 trẻ đứng đối diện và cầm tay nhau chơi theo lời bài hát khi đến câu “Cùng lộn cầu vồng” thì hai bạn xoay tay lộn quay lưng vào nhau.</a:t>
            </a:r>
          </a:p>
          <a:p>
            <a:r>
              <a:rPr lang="vi-VN" sz="2000" dirty="0">
                <a:latin typeface="+mj-lt"/>
              </a:rPr>
              <a:t>- Cho trẻ chơi 2- 3 lần. Hỏi trẻ các con vừa được chơi trò chơi gì?</a:t>
            </a:r>
          </a:p>
          <a:p>
            <a:endParaRPr lang="en-US" dirty="0"/>
          </a:p>
        </p:txBody>
      </p:sp>
    </p:spTree>
    <p:extLst>
      <p:ext uri="{BB962C8B-B14F-4D97-AF65-F5344CB8AC3E}">
        <p14:creationId xmlns:p14="http://schemas.microsoft.com/office/powerpoint/2010/main" val="300621578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t="-20000" b="-20000"/>
          </a:stretch>
        </a:blipFill>
        <a:effectLst/>
      </p:bgPr>
    </p:bg>
    <p:spTree>
      <p:nvGrpSpPr>
        <p:cNvPr id="1" name=""/>
        <p:cNvGrpSpPr/>
        <p:nvPr/>
      </p:nvGrpSpPr>
      <p:grpSpPr>
        <a:xfrm>
          <a:off x="0" y="0"/>
          <a:ext cx="0" cy="0"/>
          <a:chOff x="0" y="0"/>
          <a:chExt cx="0" cy="0"/>
        </a:xfrm>
      </p:grpSpPr>
      <p:sp>
        <p:nvSpPr>
          <p:cNvPr id="5" name="TextBox 4"/>
          <p:cNvSpPr txBox="1"/>
          <p:nvPr/>
        </p:nvSpPr>
        <p:spPr>
          <a:xfrm>
            <a:off x="3485457" y="1786077"/>
            <a:ext cx="5400675" cy="707886"/>
          </a:xfrm>
          <a:prstGeom prst="rect">
            <a:avLst/>
          </a:prstGeom>
          <a:noFill/>
        </p:spPr>
        <p:txBody>
          <a:bodyPr wrap="square" rtlCol="0">
            <a:spAutoFit/>
          </a:bodyPr>
          <a:lstStyle/>
          <a:p>
            <a:r>
              <a:rPr lang="en-US" sz="4000" b="1" dirty="0" smtClean="0">
                <a:solidFill>
                  <a:srgbClr val="FF0000"/>
                </a:solidFill>
                <a:latin typeface="Times New Roman" panose="02020603050405020304" pitchFamily="18" charset="0"/>
                <a:cs typeface="Times New Roman" panose="02020603050405020304" pitchFamily="18" charset="0"/>
              </a:rPr>
              <a:t>PHẦN III. HỒI TĨNH</a:t>
            </a:r>
            <a:endParaRPr lang="en-US" sz="4000" b="1" dirty="0">
              <a:solidFill>
                <a:srgbClr val="FF0000"/>
              </a:solidFill>
              <a:latin typeface="Times New Roman" panose="02020603050405020304" pitchFamily="18" charset="0"/>
              <a:cs typeface="Times New Roman" panose="02020603050405020304" pitchFamily="18" charset="0"/>
            </a:endParaRPr>
          </a:p>
        </p:txBody>
      </p:sp>
      <p:sp>
        <p:nvSpPr>
          <p:cNvPr id="6" name="TextBox 5"/>
          <p:cNvSpPr txBox="1"/>
          <p:nvPr/>
        </p:nvSpPr>
        <p:spPr>
          <a:xfrm>
            <a:off x="3716309" y="2608411"/>
            <a:ext cx="6343650" cy="461665"/>
          </a:xfrm>
          <a:prstGeom prst="rect">
            <a:avLst/>
          </a:prstGeom>
          <a:noFill/>
        </p:spPr>
        <p:txBody>
          <a:bodyPr wrap="square" rtlCol="0">
            <a:spAutoFit/>
          </a:bodyPr>
          <a:lstStyle/>
          <a:p>
            <a:r>
              <a:rPr lang="en-US" sz="2400" dirty="0" err="1" smtClean="0">
                <a:latin typeface="Times New Roman" panose="02020603050405020304" pitchFamily="18" charset="0"/>
                <a:cs typeface="Times New Roman" panose="02020603050405020304" pitchFamily="18" charset="0"/>
              </a:rPr>
              <a:t>Cô</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cho</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trẻ</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nhẹ</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nhàng</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đi</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quanh</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lớp</a:t>
            </a:r>
            <a:endParaRPr lang="en-US" sz="2400" dirty="0">
              <a:latin typeface="Times New Roman" panose="02020603050405020304" pitchFamily="18" charset="0"/>
              <a:cs typeface="Times New Roman" panose="02020603050405020304" pitchFamily="18" charset="0"/>
            </a:endParaRPr>
          </a:p>
        </p:txBody>
      </p:sp>
      <p:pic>
        <p:nvPicPr>
          <p:cNvPr id="7" name="Chim-Me-Chim-Con-Yen-Chi">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851525" y="3184525"/>
            <a:ext cx="487363" cy="487363"/>
          </a:xfrm>
          <a:prstGeom prst="rect">
            <a:avLst/>
          </a:prstGeom>
        </p:spPr>
      </p:pic>
    </p:spTree>
    <p:extLst>
      <p:ext uri="{BB962C8B-B14F-4D97-AF65-F5344CB8AC3E}">
        <p14:creationId xmlns:p14="http://schemas.microsoft.com/office/powerpoint/2010/main" val="2215578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08016" fill="hold"/>
                                        <p:tgtEl>
                                          <p:spTgt spid="7"/>
                                        </p:tgtEl>
                                      </p:cBhvr>
                                    </p:cmd>
                                  </p:childTnLst>
                                </p:cTn>
                              </p:par>
                            </p:childTnLst>
                          </p:cTn>
                        </p:par>
                      </p:childTnLst>
                    </p:cTn>
                  </p:par>
                </p:childTnLst>
              </p:cTn>
              <p:nextCondLst>
                <p:cond evt="onClick" delay="0">
                  <p:tgtEl>
                    <p:spTgt spid="7"/>
                  </p:tgtEl>
                </p:cond>
              </p:nextCondLst>
            </p:seq>
            <p:audio>
              <p:cMediaNode vol="80000">
                <p:cTn id="7" fill="hold" display="0">
                  <p:stCondLst>
                    <p:cond delay="indefinite"/>
                  </p:stCondLst>
                  <p:endCondLst>
                    <p:cond evt="onStopAudio" delay="0">
                      <p:tgtEl>
                        <p:sldTgt/>
                      </p:tgtEl>
                    </p:cond>
                  </p:endCondLst>
                </p:cTn>
                <p:tgtEl>
                  <p:spTgt spid="7"/>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3000" b="-13000"/>
          </a:stretch>
        </a:blipFill>
        <a:effectLst/>
      </p:bgPr>
    </p:bg>
    <p:spTree>
      <p:nvGrpSpPr>
        <p:cNvPr id="1" name=""/>
        <p:cNvGrpSpPr/>
        <p:nvPr/>
      </p:nvGrpSpPr>
      <p:grpSpPr>
        <a:xfrm>
          <a:off x="0" y="0"/>
          <a:ext cx="0" cy="0"/>
          <a:chOff x="0" y="0"/>
          <a:chExt cx="0" cy="0"/>
        </a:xfrm>
      </p:grpSpPr>
      <p:sp>
        <p:nvSpPr>
          <p:cNvPr id="4" name="TextBox 3"/>
          <p:cNvSpPr txBox="1"/>
          <p:nvPr/>
        </p:nvSpPr>
        <p:spPr>
          <a:xfrm>
            <a:off x="5038725" y="504825"/>
            <a:ext cx="3571875" cy="707886"/>
          </a:xfrm>
          <a:prstGeom prst="rect">
            <a:avLst/>
          </a:prstGeom>
          <a:noFill/>
        </p:spPr>
        <p:txBody>
          <a:bodyPr wrap="square" rtlCol="0">
            <a:spAutoFit/>
          </a:bodyPr>
          <a:lstStyle/>
          <a:p>
            <a:r>
              <a:rPr lang="en-US" sz="4000" b="1" dirty="0" smtClean="0">
                <a:solidFill>
                  <a:srgbClr val="FF0000"/>
                </a:solidFill>
              </a:rPr>
              <a:t>KẾT THÚC</a:t>
            </a:r>
            <a:endParaRPr lang="en-US" sz="4000" b="1" dirty="0">
              <a:solidFill>
                <a:srgbClr val="FF0000"/>
              </a:solidFill>
            </a:endParaRPr>
          </a:p>
        </p:txBody>
      </p:sp>
      <p:sp>
        <p:nvSpPr>
          <p:cNvPr id="5" name="TextBox 4"/>
          <p:cNvSpPr txBox="1"/>
          <p:nvPr/>
        </p:nvSpPr>
        <p:spPr>
          <a:xfrm>
            <a:off x="2502131" y="2679988"/>
            <a:ext cx="7768417" cy="584775"/>
          </a:xfrm>
          <a:prstGeom prst="rect">
            <a:avLst/>
          </a:prstGeom>
          <a:noFill/>
        </p:spPr>
        <p:txBody>
          <a:bodyPr wrap="square" rtlCol="0">
            <a:spAutoFit/>
          </a:bodyPr>
          <a:lstStyle/>
          <a:p>
            <a:r>
              <a:rPr lang="en-US" sz="3200" dirty="0" err="1">
                <a:latin typeface="Times New Roman" panose="02020603050405020304" pitchFamily="18" charset="0"/>
                <a:cs typeface="Times New Roman" panose="02020603050405020304" pitchFamily="18" charset="0"/>
              </a:rPr>
              <a:t>Cô</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nhận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xét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tiết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học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động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viên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khen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ngợi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trẻ</a:t>
            </a:r>
            <a:r>
              <a:rPr lang="en-US"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271141469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75</TotalTime>
  <Words>507</Words>
  <Application>Microsoft Office PowerPoint</Application>
  <PresentationFormat>Widescreen</PresentationFormat>
  <Paragraphs>57</Paragraphs>
  <Slides>9</Slides>
  <Notes>0</Notes>
  <HiddenSlides>0</HiddenSlides>
  <MMClips>3</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Arial</vt:lpstr>
      <vt:lpstr>Calibri</vt:lpstr>
      <vt:lpstr>Calibri Light</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QCOMSERVICES</cp:lastModifiedBy>
  <cp:revision>8</cp:revision>
  <dcterms:created xsi:type="dcterms:W3CDTF">2022-06-06T14:47:40Z</dcterms:created>
  <dcterms:modified xsi:type="dcterms:W3CDTF">2022-06-08T08:55:36Z</dcterms:modified>
</cp:coreProperties>
</file>