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0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41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2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7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55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230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3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07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2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EB3A3-22E7-4835-AD42-9799F580FBAF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3A67D-D57B-4C9D-8F65-513681AAC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50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6042" y="167269"/>
            <a:ext cx="8609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611" y="1130019"/>
            <a:ext cx="1220629" cy="11986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55307" y="2596084"/>
            <a:ext cx="7252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GIÁO DỤC ÂM NHẠC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440" y="3448284"/>
            <a:ext cx="6650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:”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25310" y="6012611"/>
            <a:ext cx="332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2021- 2022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67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53075" y="885825"/>
            <a:ext cx="437197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</a:p>
          <a:p>
            <a:pPr algn="ctr"/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32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52725" y="1395779"/>
            <a:ext cx="6562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HÁT: CHÁU YÊU BÀ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2725" y="2103665"/>
            <a:ext cx="649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háu yêu ba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9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3956" y="1655791"/>
            <a:ext cx="4762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HÁT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háu yêu ba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4" y="256107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4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0961" y="1127241"/>
            <a:ext cx="7988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HÁT: </a:t>
            </a:r>
            <a:r>
              <a:rPr lang="en-US" sz="40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 </a:t>
            </a:r>
            <a:r>
              <a:rPr lang="en-US" sz="4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CÒNG ĐI CHỢ</a:t>
            </a:r>
            <a:endParaRPr lang="en-US" sz="4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Bà còng đi chơ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68036" y="2752264"/>
            <a:ext cx="487363" cy="487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02727" y="1986606"/>
            <a:ext cx="5765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8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26691" y="2179782"/>
            <a:ext cx="565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Lần 2: Cô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 cùng với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trẻ.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Bà còng đi chơ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1433" y="29025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8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74321" y="1584440"/>
            <a:ext cx="128301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HẸN GẶP CÁC CON Ở NHỮNG BÀI HỌC LẦN SAU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7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134</Words>
  <Application>Microsoft Office PowerPoint</Application>
  <PresentationFormat>Widescreen</PresentationFormat>
  <Paragraphs>18</Paragraphs>
  <Slides>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9</cp:revision>
  <dcterms:created xsi:type="dcterms:W3CDTF">2022-06-07T12:46:27Z</dcterms:created>
  <dcterms:modified xsi:type="dcterms:W3CDTF">2022-06-10T06:09:08Z</dcterms:modified>
</cp:coreProperties>
</file>