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59" r:id="rId5"/>
    <p:sldId id="267" r:id="rId6"/>
    <p:sldId id="268" r:id="rId7"/>
    <p:sldId id="261" r:id="rId8"/>
    <p:sldId id="260" r:id="rId9"/>
    <p:sldId id="262" r:id="rId10"/>
    <p:sldId id="263" r:id="rId11"/>
    <p:sldId id="265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854A5-7C52-4DA5-9AE7-15738DCC3CBE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AAFB-408C-4719-90A7-DEED9F62DB5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2\V&#7869;%20theo%20ch&#7845;m%20m&#7901;%20v&#224;%20t&#244;%20m&#224;u%20qu&#7843;%20chu&#7889;i\Nh&#7841;c\EmTapToMauBeat-V.A-3838489.mp3" TargetMode="External"/><Relationship Id="rId1" Type="http://schemas.microsoft.com/office/2007/relationships/media" Target="file:///D:\C2%2021-22\Dung%20-%20BGTT%20KT%20TH&#272;T\Th&#225;ng%2012\V&#7869;%20theo%20ch&#7845;m%20m&#7901;%20v&#224;%20t&#244;%20m&#224;u%20qu&#7843;%20chu&#7889;i\Nh&#7841;c\EmTapToMauBeat-V.A-3838489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2\V&#7869;%20theo%20ch&#7845;m%20m&#7901;%20v&#224;%20t&#244;%20m&#224;u%20qu&#7843;%20chu&#7889;i\Nh&#7841;c\1BeToMau-XuanNghi-2624062_hq%20(mp3cut.net).mp3" TargetMode="External"/><Relationship Id="rId1" Type="http://schemas.microsoft.com/office/2007/relationships/media" Target="file:///D:\C2%2021-22\Dung%20-%20BGTT%20KT%20TH&#272;T\Th&#225;ng%2012\V&#7869;%20theo%20ch&#7845;m%20m&#7901;%20v&#224;%20t&#244;%20m&#224;u%20qu&#7843;%20chu&#7889;i\Nh&#7841;c\1BeToMau-XuanNghi-2624062_hq%20(mp3cut.net)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2\V&#7869;%20theo%20ch&#7845;m%20m&#7901;%20v&#224;%20t&#244;%20m&#224;u%20qu&#7843;%20chu&#7889;i\V&#7869;%20theo%20ch&#7845;m%20m&#7901;%20v&#224;%20t&#244;%20m&#224;u%20qu&#7843;%20chu&#7889;i\Nh&#7841;c\1Qua-Nhat-Mai%20(mp3cut.net).mp3" TargetMode="External"/><Relationship Id="rId1" Type="http://schemas.microsoft.com/office/2007/relationships/media" Target="file:///D:\C2%2021-22\Dung%20-%20BGTT%20KT%20TH&#272;T\Th&#225;ng%2012\V&#7869;%20theo%20ch&#7845;m%20m&#7901;%20v&#224;%20t&#244;%20m&#224;u%20qu&#7843;%20chu&#7889;i\V&#7869;%20theo%20ch&#7845;m%20m&#7901;%20v&#224;%20t&#244;%20m&#224;u%20qu&#7843;%20chu&#7889;i\Nh&#7841;c\1Qua-Nhat-Mai%20(mp3cut.net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C2%2021-22\Dung%20-%20BGTT%20KT%20TH&#272;T\Th&#225;ng%2012\V&#7869;%20theo%20ch&#7845;m%20m&#7901;%20v&#224;%20t&#244;%20m&#224;u%20qu&#7843;%20chu&#7889;i\video\V&#7869;%20theo%20n&#233;t%20ch&#7845;m%20m&#7901;%20v&#224;%20t&#244;%20m&#224;u%20qu&#7843;%20chu&#7889;i%20-%20MGBMNGB.mp4" TargetMode="External"/><Relationship Id="rId1" Type="http://schemas.microsoft.com/office/2007/relationships/media" Target="file:///D:\C2%2021-22\Dung%20-%20BGTT%20KT%20TH&#272;T\Th&#225;ng%2012\V&#7869;%20theo%20ch&#7845;m%20m&#7901;%20v&#224;%20t&#244;%20m&#224;u%20qu&#7843;%20chu&#7889;i\video\V&#7869;%20theo%20n&#233;t%20ch&#7845;m%20m&#7901;%20v&#224;%20t&#244;%20m&#224;u%20qu&#7843;%20chu&#7889;i%20-%20MGBMNGB.mp4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"/>
            <a:ext cx="8991600" cy="12192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352800"/>
            <a:ext cx="8382000" cy="29718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GIỜ HỌC TẠO HÌNH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mờ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chuối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( 3 -4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_final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1400" y="1245359"/>
            <a:ext cx="1752600" cy="17526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mTapToMauBeat-V.A-3838489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4806" y="1600200"/>
            <a:ext cx="814388" cy="814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mờ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1BeToMau-XuanNghi-2624062_hq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0600" y="373380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mờ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chườm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léo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cam,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Video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1Qua-Nhat-Mai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14800" y="3352800"/>
            <a:ext cx="1066800" cy="1066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715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214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endParaRPr lang="en-US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638"/>
            <a:ext cx="9144000" cy="5430127"/>
          </a:xfrm>
        </p:spPr>
      </p:pic>
    </p:spTree>
    <p:extLst>
      <p:ext uri="{BB962C8B-B14F-4D97-AF65-F5344CB8AC3E}">
        <p14:creationId xmlns:p14="http://schemas.microsoft.com/office/powerpoint/2010/main" val="3743339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endParaRPr lang="en-US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mờ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81000"/>
            <a:ext cx="9144000" cy="5943600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Vẽ theo nét chấm mờ và tô màu quả chuối - MGBMNGB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1219200"/>
            <a:ext cx="9122391" cy="55133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mờ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432</Words>
  <Application>Microsoft Office PowerPoint</Application>
  <PresentationFormat>On-screen Show (4:3)</PresentationFormat>
  <Paragraphs>52</Paragraphs>
  <Slides>12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PHÒNG GIÁO DỤC ĐÀO TẠO QUẬN LONG BIÊN TRƯỜNG MẦM NON GIA THƯỢNG</vt:lpstr>
      <vt:lpstr>Mục đích – Yêu cầu:</vt:lpstr>
      <vt:lpstr>Chuẩn bị:</vt:lpstr>
      <vt:lpstr>Cách tiến hành</vt:lpstr>
      <vt:lpstr>2. Phương pháp và hình thức tổ chức.</vt:lpstr>
      <vt:lpstr>Cô cho trẻ quan sát tranh mẫu</vt:lpstr>
      <vt:lpstr>Đàm thoại</vt:lpstr>
      <vt:lpstr>PowerPoint Presentation</vt:lpstr>
      <vt:lpstr>Hướng dẫn cá nhân:</vt:lpstr>
      <vt:lpstr>Trẻ thực hiện</vt:lpstr>
      <vt:lpstr>Nhận xét sản phẩm</vt:lpstr>
      <vt:lpstr>Kết thúc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MAYTINH</dc:creator>
  <cp:lastModifiedBy>DELL</cp:lastModifiedBy>
  <cp:revision>15</cp:revision>
  <dcterms:created xsi:type="dcterms:W3CDTF">2019-01-23T04:24:35Z</dcterms:created>
  <dcterms:modified xsi:type="dcterms:W3CDTF">2022-06-08T06:04:11Z</dcterms:modified>
</cp:coreProperties>
</file>