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1" r:id="rId3"/>
    <p:sldId id="263" r:id="rId4"/>
    <p:sldId id="296" r:id="rId5"/>
    <p:sldId id="294" r:id="rId6"/>
    <p:sldId id="297" r:id="rId7"/>
    <p:sldId id="299" r:id="rId8"/>
    <p:sldId id="298" r:id="rId9"/>
    <p:sldId id="288" r:id="rId10"/>
    <p:sldId id="302" r:id="rId11"/>
    <p:sldId id="303" r:id="rId12"/>
    <p:sldId id="304" r:id="rId13"/>
    <p:sldId id="305" r:id="rId14"/>
    <p:sldId id="275" r:id="rId15"/>
    <p:sldId id="30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A0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CE021-2AFF-4A30-924D-8909119704E0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C9488-B39D-449A-897E-87E2CC4C3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01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52B32-2403-441F-8A89-EB28A7A25A7B}" type="datetimeFigureOut">
              <a:rPr lang="en-US" smtClean="0"/>
              <a:pPr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9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8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1\Tho%20&#273;en%20giao%20th&#244;ng\&#194;m%20thanh\Em-Di-Qua-Nga-Tu-Duong-Pho-Nhac-Thieu-Nhi%20(mp3cut.net).mp3" TargetMode="External"/><Relationship Id="rId1" Type="http://schemas.microsoft.com/office/2007/relationships/media" Target="file:///D:\C2%2021-22\Dung%20-%20BGTT%20KT%20TH&#272;T\Th&#225;ng%2011\Tho%20&#273;en%20giao%20th&#244;ng\&#194;m%20thanh\Em-Di-Qua-Nga-Tu-Duong-Pho-Nhac-Thieu-Nhi%20(mp3cut.net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1\Tho%20&#273;en%20giao%20th&#244;ng\&#194;m%20thanh\n&#7873;n%20k&#7875;%201.mp3" TargetMode="External"/><Relationship Id="rId1" Type="http://schemas.microsoft.com/office/2007/relationships/media" Target="file:///D:\C2%2021-22\Dung%20-%20BGTT%20KT%20TH&#272;T\Th&#225;ng%2011\Tho%20&#273;en%20giao%20th&#244;ng\&#194;m%20thanh\n&#7873;n%20k&#7875;%201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1\Tho%20&#273;en%20giao%20th&#244;ng\&#194;m%20thanh\n&#7873;n%20k&#7875;%201.mp3" TargetMode="External"/><Relationship Id="rId1" Type="http://schemas.microsoft.com/office/2007/relationships/media" Target="file:///D:\C2%2021-22\Dung%20-%20BGTT%20KT%20TH&#272;T\Th&#225;ng%2011\Tho%20&#273;en%20giao%20th&#244;ng\&#194;m%20thanh\n&#7873;n%20k&#7875;%201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1\Tho%20&#273;en%20giao%20th&#244;ng\&#194;m%20thanh\n&#7873;n%20k&#7875;%201.mp3" TargetMode="External"/><Relationship Id="rId1" Type="http://schemas.microsoft.com/office/2007/relationships/media" Target="file:///D:\C2%2021-22\Dung%20-%20BGTT%20KT%20TH&#272;T\Th&#225;ng%2011\Tho%20&#273;en%20giao%20th&#244;ng\&#194;m%20thanh\n&#7873;n%20k&#7875;%20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11\Tho%20&#273;en%20giao%20th&#244;ng\&#194;m%20thanh\n&#7873;n%20k&#7875;%201.mp3" TargetMode="External"/><Relationship Id="rId1" Type="http://schemas.microsoft.com/office/2007/relationships/media" Target="file:///D:\C2%2021-22\Dung%20-%20BGTT%20KT%20TH&#272;T\Th&#225;ng%2011\Tho%20&#273;en%20giao%20th&#244;ng\&#194;m%20thanh\n&#7873;n%20k&#7875;%201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143000"/>
            <a:ext cx="1295400" cy="10659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7800" y="1600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47800" y="24384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LÀM QUEN VĂN HỌC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7800" y="3657600"/>
            <a:ext cx="6172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59436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4add7e9247ec00fe1bb0b16ff84c7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62200" y="381000"/>
            <a:ext cx="4343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TRÒ CHƠI: AI </a:t>
            </a:r>
            <a:r>
              <a:rPr lang="en-US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GiỎI</a:t>
            </a:r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NHẤT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1447800" y="2362200"/>
            <a:ext cx="3509010" cy="990600"/>
            <a:chOff x="1447800" y="2362200"/>
            <a:chExt cx="3509010" cy="990600"/>
          </a:xfrm>
        </p:grpSpPr>
        <p:pic>
          <p:nvPicPr>
            <p:cNvPr id="11" name="Picture 10" descr="red-24177_960_72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14800" y="2362200"/>
              <a:ext cx="842010" cy="9906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447800" y="2667000"/>
              <a:ext cx="24442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70C0"/>
                  </a:solidFill>
                </a:rPr>
                <a:t>A.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000" dirty="0" smtClean="0">
                  <a:solidFill>
                    <a:srgbClr val="0070C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đỏ</a:t>
              </a:r>
              <a:r>
                <a:rPr lang="en-US" sz="2000" dirty="0" smtClean="0">
                  <a:solidFill>
                    <a:srgbClr val="0070C0"/>
                  </a:solidFill>
                </a:rPr>
                <a:t>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vàng</a:t>
              </a:r>
              <a:r>
                <a:rPr lang="en-US" sz="2000" dirty="0" smtClean="0">
                  <a:solidFill>
                    <a:srgbClr val="0070C0"/>
                  </a:solidFill>
                </a:rPr>
                <a:t>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xanh</a:t>
              </a:r>
              <a:endParaRPr lang="en-US" sz="20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" name="Group 19"/>
          <p:cNvGrpSpPr/>
          <p:nvPr/>
        </p:nvGrpSpPr>
        <p:grpSpPr>
          <a:xfrm>
            <a:off x="3352800" y="3886200"/>
            <a:ext cx="3440430" cy="1039907"/>
            <a:chOff x="3352800" y="3886200"/>
            <a:chExt cx="3440430" cy="1039907"/>
          </a:xfrm>
        </p:grpSpPr>
        <p:grpSp>
          <p:nvGrpSpPr>
            <p:cNvPr id="5" name="Group 13"/>
            <p:cNvGrpSpPr/>
            <p:nvPr/>
          </p:nvGrpSpPr>
          <p:grpSpPr>
            <a:xfrm>
              <a:off x="5943600" y="3886200"/>
              <a:ext cx="849630" cy="1039907"/>
              <a:chOff x="6400800" y="1066800"/>
              <a:chExt cx="2373630" cy="2792507"/>
            </a:xfrm>
          </p:grpSpPr>
          <p:pic>
            <p:nvPicPr>
              <p:cNvPr id="7" name="Picture 6" descr="red-24177_960_720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400800" y="1066800"/>
                <a:ext cx="2373630" cy="2792507"/>
              </a:xfrm>
              <a:prstGeom prst="rect">
                <a:avLst/>
              </a:prstGeom>
            </p:spPr>
          </p:pic>
          <p:sp>
            <p:nvSpPr>
              <p:cNvPr id="8" name="Oval 7"/>
              <p:cNvSpPr/>
              <p:nvPr/>
            </p:nvSpPr>
            <p:spPr>
              <a:xfrm>
                <a:off x="7315200" y="1371600"/>
                <a:ext cx="609600" cy="685800"/>
              </a:xfrm>
              <a:prstGeom prst="ellipse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352800" y="4191000"/>
              <a:ext cx="25679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70C0"/>
                  </a:solidFill>
                </a:rPr>
                <a:t>B.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000" dirty="0" smtClean="0">
                  <a:solidFill>
                    <a:srgbClr val="0070C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tím</a:t>
              </a:r>
              <a:r>
                <a:rPr lang="en-US" sz="2000" dirty="0" smtClean="0">
                  <a:solidFill>
                    <a:srgbClr val="0070C0"/>
                  </a:solidFill>
                </a:rPr>
                <a:t>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vàng</a:t>
              </a:r>
              <a:r>
                <a:rPr lang="en-US" sz="2000" dirty="0" smtClean="0">
                  <a:solidFill>
                    <a:srgbClr val="0070C0"/>
                  </a:solidFill>
                </a:rPr>
                <a:t> 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xanh</a:t>
              </a:r>
              <a:endParaRPr lang="en-US" sz="20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9" name="Group 20"/>
          <p:cNvGrpSpPr/>
          <p:nvPr/>
        </p:nvGrpSpPr>
        <p:grpSpPr>
          <a:xfrm>
            <a:off x="2209800" y="5257800"/>
            <a:ext cx="3440430" cy="963707"/>
            <a:chOff x="2209800" y="5257800"/>
            <a:chExt cx="3440430" cy="963707"/>
          </a:xfrm>
        </p:grpSpPr>
        <p:grpSp>
          <p:nvGrpSpPr>
            <p:cNvPr id="13" name="Group 12"/>
            <p:cNvGrpSpPr/>
            <p:nvPr/>
          </p:nvGrpSpPr>
          <p:grpSpPr>
            <a:xfrm>
              <a:off x="4724400" y="5257800"/>
              <a:ext cx="925830" cy="963707"/>
              <a:chOff x="3810000" y="3429000"/>
              <a:chExt cx="2373630" cy="2792507"/>
            </a:xfrm>
          </p:grpSpPr>
          <p:pic>
            <p:nvPicPr>
              <p:cNvPr id="10" name="Picture 9" descr="red-24177_960_720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810000" y="3429000"/>
                <a:ext cx="2373630" cy="2792507"/>
              </a:xfrm>
              <a:prstGeom prst="rect">
                <a:avLst/>
              </a:prstGeom>
            </p:spPr>
          </p:pic>
          <p:sp>
            <p:nvSpPr>
              <p:cNvPr id="12" name="Oval 11"/>
              <p:cNvSpPr/>
              <p:nvPr/>
            </p:nvSpPr>
            <p:spPr>
              <a:xfrm>
                <a:off x="4724400" y="5410200"/>
                <a:ext cx="609600" cy="685800"/>
              </a:xfrm>
              <a:prstGeom prst="ellipse">
                <a:avLst/>
              </a:prstGeom>
              <a:solidFill>
                <a:srgbClr val="4C242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09800" y="5562600"/>
              <a:ext cx="23239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70C0"/>
                  </a:solidFill>
                </a:rPr>
                <a:t>C.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000" dirty="0" smtClean="0">
                  <a:solidFill>
                    <a:srgbClr val="0070C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đỏ</a:t>
              </a:r>
              <a:r>
                <a:rPr lang="en-US" sz="2000" dirty="0" smtClean="0">
                  <a:solidFill>
                    <a:srgbClr val="0070C0"/>
                  </a:solidFill>
                </a:rPr>
                <a:t>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vàng</a:t>
              </a:r>
              <a:r>
                <a:rPr lang="en-US" sz="2000" dirty="0" smtClean="0">
                  <a:solidFill>
                    <a:srgbClr val="0070C0"/>
                  </a:solidFill>
                </a:rPr>
                <a:t>, </a:t>
              </a:r>
              <a:r>
                <a:rPr lang="en-US" sz="2000" dirty="0" err="1" smtClean="0">
                  <a:solidFill>
                    <a:srgbClr val="0070C0"/>
                  </a:solidFill>
                </a:rPr>
                <a:t>nâu</a:t>
              </a:r>
              <a:endParaRPr lang="en-US" sz="2000" dirty="0">
                <a:solidFill>
                  <a:srgbClr val="0070C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09800" y="1524000"/>
            <a:ext cx="455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616BB"/>
                </a:solidFill>
              </a:rPr>
              <a:t>Bé </a:t>
            </a:r>
            <a:r>
              <a:rPr lang="en-US" dirty="0" err="1" smtClean="0">
                <a:solidFill>
                  <a:srgbClr val="F616BB"/>
                </a:solidFill>
              </a:rPr>
              <a:t>hãy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chỉ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xem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đâu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là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đèn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tín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hiệu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giao</a:t>
            </a:r>
            <a:r>
              <a:rPr lang="en-US" dirty="0" smtClean="0">
                <a:solidFill>
                  <a:srgbClr val="F616BB"/>
                </a:solidFill>
              </a:rPr>
              <a:t> </a:t>
            </a:r>
            <a:r>
              <a:rPr lang="en-US" dirty="0" err="1" smtClean="0">
                <a:solidFill>
                  <a:srgbClr val="F616BB"/>
                </a:solidFill>
              </a:rPr>
              <a:t>thông</a:t>
            </a:r>
            <a:r>
              <a:rPr lang="en-US" dirty="0" smtClean="0">
                <a:solidFill>
                  <a:srgbClr val="F616BB"/>
                </a:solidFill>
              </a:rPr>
              <a:t>?</a:t>
            </a:r>
            <a:endParaRPr lang="en-US" dirty="0">
              <a:solidFill>
                <a:srgbClr val="F616BB"/>
              </a:solidFill>
            </a:endParaRPr>
          </a:p>
        </p:txBody>
      </p:sp>
      <p:pic>
        <p:nvPicPr>
          <p:cNvPr id="22" name="Picture 21" descr="hinh-anh-mat-cuoi-ngo-nghinh_02002815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67400" y="2590800"/>
            <a:ext cx="838200" cy="838200"/>
          </a:xfrm>
          <a:prstGeom prst="rect">
            <a:avLst/>
          </a:prstGeom>
        </p:spPr>
      </p:pic>
      <p:pic>
        <p:nvPicPr>
          <p:cNvPr id="23" name="Picture 22" descr="mat-buon-ico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10400" y="4114800"/>
            <a:ext cx="781050" cy="781050"/>
          </a:xfrm>
          <a:prstGeom prst="rect">
            <a:avLst/>
          </a:prstGeom>
        </p:spPr>
      </p:pic>
      <p:pic>
        <p:nvPicPr>
          <p:cNvPr id="24" name="Picture 23" descr="mat-buon-icon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5791200" y="5562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24f8092fc4711b2040f2b934efa3ba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" y="-1"/>
            <a:ext cx="9139316" cy="68615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09800" y="838200"/>
            <a:ext cx="5391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616BB"/>
                </a:solidFill>
              </a:rPr>
              <a:t>Đèn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gì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tín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hiệu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đã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thông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đường</a:t>
            </a:r>
            <a:r>
              <a:rPr lang="en-US" sz="2800" dirty="0" smtClean="0">
                <a:solidFill>
                  <a:srgbClr val="F616BB"/>
                </a:solidFill>
              </a:rPr>
              <a:t> </a:t>
            </a:r>
            <a:r>
              <a:rPr lang="en-US" sz="2800" dirty="0" err="1" smtClean="0">
                <a:solidFill>
                  <a:srgbClr val="F616BB"/>
                </a:solidFill>
              </a:rPr>
              <a:t>rồi</a:t>
            </a:r>
            <a:r>
              <a:rPr lang="en-US" sz="2800" dirty="0" smtClean="0">
                <a:solidFill>
                  <a:srgbClr val="F616BB"/>
                </a:solidFill>
              </a:rPr>
              <a:t>?</a:t>
            </a:r>
            <a:endParaRPr lang="en-US" sz="2800" dirty="0">
              <a:solidFill>
                <a:srgbClr val="F616BB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19200" y="2286000"/>
            <a:ext cx="1828800" cy="838200"/>
            <a:chOff x="1219200" y="2286000"/>
            <a:chExt cx="1828800" cy="838200"/>
          </a:xfrm>
        </p:grpSpPr>
        <p:sp>
          <p:nvSpPr>
            <p:cNvPr id="4" name="TextBox 3"/>
            <p:cNvSpPr txBox="1"/>
            <p:nvPr/>
          </p:nvSpPr>
          <p:spPr>
            <a:xfrm>
              <a:off x="1219200" y="2514600"/>
              <a:ext cx="12713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2060"/>
                  </a:solidFill>
                </a:rPr>
                <a:t>A.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đỏ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362200" y="2286000"/>
              <a:ext cx="685800" cy="8382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96000" y="2362200"/>
            <a:ext cx="1981200" cy="838200"/>
            <a:chOff x="1676400" y="3810000"/>
            <a:chExt cx="1981200" cy="838200"/>
          </a:xfrm>
        </p:grpSpPr>
        <p:sp>
          <p:nvSpPr>
            <p:cNvPr id="5" name="TextBox 4"/>
            <p:cNvSpPr txBox="1"/>
            <p:nvPr/>
          </p:nvSpPr>
          <p:spPr>
            <a:xfrm>
              <a:off x="1676400" y="4038600"/>
              <a:ext cx="14111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</a:rPr>
                <a:t>B</a:t>
              </a:r>
              <a:r>
                <a:rPr lang="en-US" sz="2000" dirty="0" smtClean="0">
                  <a:solidFill>
                    <a:srgbClr val="002060"/>
                  </a:solidFill>
                </a:rPr>
                <a:t>.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xanh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971800" y="3810000"/>
              <a:ext cx="685800" cy="8382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581400" y="4419600"/>
            <a:ext cx="1981200" cy="914400"/>
            <a:chOff x="3581400" y="5105400"/>
            <a:chExt cx="1981200" cy="914400"/>
          </a:xfrm>
        </p:grpSpPr>
        <p:sp>
          <p:nvSpPr>
            <p:cNvPr id="6" name="TextBox 5"/>
            <p:cNvSpPr txBox="1"/>
            <p:nvPr/>
          </p:nvSpPr>
          <p:spPr>
            <a:xfrm>
              <a:off x="3581400" y="5410200"/>
              <a:ext cx="13558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>
                  <a:solidFill>
                    <a:srgbClr val="002060"/>
                  </a:solidFill>
                </a:rPr>
                <a:t>C.Đèn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vàng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800600" y="5105400"/>
              <a:ext cx="762000" cy="9144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mat-buon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0200" y="1676400"/>
            <a:ext cx="781050" cy="781050"/>
          </a:xfrm>
          <a:prstGeom prst="rect">
            <a:avLst/>
          </a:prstGeom>
        </p:spPr>
      </p:pic>
      <p:pic>
        <p:nvPicPr>
          <p:cNvPr id="14" name="Picture 13" descr="mat-buon-ic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0" y="3886200"/>
            <a:ext cx="781050" cy="781050"/>
          </a:xfrm>
          <a:prstGeom prst="rect">
            <a:avLst/>
          </a:prstGeom>
        </p:spPr>
      </p:pic>
      <p:pic>
        <p:nvPicPr>
          <p:cNvPr id="15" name="Picture 14" descr="hinh-anh-mat-cuoi-ngo-nghinh_0200281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16764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nh-ve-hoa-huong-duong-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05200"/>
            <a:ext cx="9144000" cy="3352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19400" y="609600"/>
            <a:ext cx="3105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616BB"/>
                </a:solidFill>
              </a:rPr>
              <a:t>Đèn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gì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đi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chậm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lại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thôi</a:t>
            </a:r>
            <a:r>
              <a:rPr lang="en-US" sz="2400" dirty="0" smtClean="0">
                <a:solidFill>
                  <a:srgbClr val="F616BB"/>
                </a:solidFill>
              </a:rPr>
              <a:t>?</a:t>
            </a:r>
            <a:endParaRPr lang="en-US" sz="2400" dirty="0">
              <a:solidFill>
                <a:srgbClr val="F616BB"/>
              </a:solidFill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1371600" y="2057400"/>
            <a:ext cx="2209800" cy="914400"/>
            <a:chOff x="1066800" y="1752600"/>
            <a:chExt cx="2209800" cy="914400"/>
          </a:xfrm>
        </p:grpSpPr>
        <p:sp>
          <p:nvSpPr>
            <p:cNvPr id="5" name="TextBox 4"/>
            <p:cNvSpPr txBox="1"/>
            <p:nvPr/>
          </p:nvSpPr>
          <p:spPr>
            <a:xfrm>
              <a:off x="1066800" y="1981200"/>
              <a:ext cx="14856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A. </a:t>
              </a:r>
              <a:r>
                <a:rPr lang="en-US" sz="2000" dirty="0" err="1" smtClean="0"/>
                <a:t>Đèn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vàng</a:t>
              </a:r>
              <a:r>
                <a:rPr lang="en-US" sz="2000" dirty="0" smtClean="0"/>
                <a:t> </a:t>
              </a:r>
              <a:endParaRPr lang="en-US" sz="20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2514600" y="1752600"/>
              <a:ext cx="762000" cy="9144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5715000" y="2133600"/>
            <a:ext cx="2209800" cy="838200"/>
            <a:chOff x="5867400" y="1828800"/>
            <a:chExt cx="2209800" cy="838200"/>
          </a:xfrm>
        </p:grpSpPr>
        <p:sp>
          <p:nvSpPr>
            <p:cNvPr id="6" name="TextBox 5"/>
            <p:cNvSpPr txBox="1"/>
            <p:nvPr/>
          </p:nvSpPr>
          <p:spPr>
            <a:xfrm>
              <a:off x="5867400" y="1981200"/>
              <a:ext cx="14255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B. </a:t>
              </a:r>
              <a:r>
                <a:rPr lang="en-US" sz="2000" dirty="0" err="1" smtClean="0"/>
                <a:t>Đèn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xanh</a:t>
              </a:r>
              <a:endParaRPr lang="en-US" sz="200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7315200" y="1828800"/>
              <a:ext cx="762000" cy="8382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3733800" y="4648200"/>
            <a:ext cx="1905000" cy="838200"/>
            <a:chOff x="3733800" y="4800600"/>
            <a:chExt cx="1905000" cy="838200"/>
          </a:xfrm>
        </p:grpSpPr>
        <p:sp>
          <p:nvSpPr>
            <p:cNvPr id="7" name="TextBox 6"/>
            <p:cNvSpPr txBox="1"/>
            <p:nvPr/>
          </p:nvSpPr>
          <p:spPr>
            <a:xfrm>
              <a:off x="3733800" y="4953000"/>
              <a:ext cx="1141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/>
                <a:t>C.Đèn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đỏ</a:t>
              </a:r>
              <a:endParaRPr lang="en-US" sz="2000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0" y="4800600"/>
              <a:ext cx="685800" cy="8382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hinh-anh-mat-cuoi-ngo-nghinh_0200281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057400" y="1371600"/>
            <a:ext cx="838200" cy="838200"/>
          </a:xfrm>
          <a:prstGeom prst="rect">
            <a:avLst/>
          </a:prstGeom>
        </p:spPr>
      </p:pic>
      <p:pic>
        <p:nvPicPr>
          <p:cNvPr id="16" name="Picture 15" descr="mat-buon-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1447800"/>
            <a:ext cx="704850" cy="704850"/>
          </a:xfrm>
          <a:prstGeom prst="rect">
            <a:avLst/>
          </a:prstGeom>
        </p:spPr>
      </p:pic>
      <p:pic>
        <p:nvPicPr>
          <p:cNvPr id="17" name="Picture 16" descr="mat-buon-ic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91000" y="3886200"/>
            <a:ext cx="8572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uyển-tập-những-mẫu-khung-ảnh-đẹp-nhất-hiện-nay-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400" y="685800"/>
            <a:ext cx="4451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616BB"/>
                </a:solidFill>
              </a:rPr>
              <a:t>Đèn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gì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dừng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lại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kẻo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rồi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đâm</a:t>
            </a:r>
            <a:r>
              <a:rPr lang="en-US" sz="2400" dirty="0" smtClean="0">
                <a:solidFill>
                  <a:srgbClr val="F616BB"/>
                </a:solidFill>
              </a:rPr>
              <a:t> </a:t>
            </a:r>
            <a:r>
              <a:rPr lang="en-US" sz="2400" dirty="0" err="1" smtClean="0">
                <a:solidFill>
                  <a:srgbClr val="F616BB"/>
                </a:solidFill>
              </a:rPr>
              <a:t>nhau</a:t>
            </a:r>
            <a:r>
              <a:rPr lang="en-US" sz="2400" dirty="0" smtClean="0">
                <a:solidFill>
                  <a:srgbClr val="F616BB"/>
                </a:solidFill>
              </a:rPr>
              <a:t>?</a:t>
            </a:r>
            <a:endParaRPr lang="en-US" sz="2400" dirty="0">
              <a:solidFill>
                <a:srgbClr val="F616BB"/>
              </a:solidFill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1066800" y="2209800"/>
            <a:ext cx="2133600" cy="762000"/>
            <a:chOff x="2438400" y="1905000"/>
            <a:chExt cx="2133600" cy="762000"/>
          </a:xfrm>
        </p:grpSpPr>
        <p:sp>
          <p:nvSpPr>
            <p:cNvPr id="5" name="TextBox 4"/>
            <p:cNvSpPr txBox="1"/>
            <p:nvPr/>
          </p:nvSpPr>
          <p:spPr>
            <a:xfrm>
              <a:off x="2438400" y="2057400"/>
              <a:ext cx="14366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2060"/>
                  </a:solidFill>
                </a:rPr>
                <a:t>A.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xanh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86200" y="1905000"/>
              <a:ext cx="685800" cy="76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6019800" y="2438400"/>
            <a:ext cx="2133600" cy="762000"/>
            <a:chOff x="3048000" y="3200400"/>
            <a:chExt cx="2133600" cy="762000"/>
          </a:xfrm>
        </p:grpSpPr>
        <p:sp>
          <p:nvSpPr>
            <p:cNvPr id="6" name="TextBox 5"/>
            <p:cNvSpPr txBox="1"/>
            <p:nvPr/>
          </p:nvSpPr>
          <p:spPr>
            <a:xfrm>
              <a:off x="3048000" y="3352800"/>
              <a:ext cx="14167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2060"/>
                  </a:solidFill>
                </a:rPr>
                <a:t>B.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vàng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495800" y="3200400"/>
              <a:ext cx="685800" cy="7620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3733800" y="4800600"/>
            <a:ext cx="1828800" cy="762000"/>
            <a:chOff x="3581400" y="4495800"/>
            <a:chExt cx="1828800" cy="762000"/>
          </a:xfrm>
        </p:grpSpPr>
        <p:sp>
          <p:nvSpPr>
            <p:cNvPr id="7" name="TextBox 6"/>
            <p:cNvSpPr txBox="1"/>
            <p:nvPr/>
          </p:nvSpPr>
          <p:spPr>
            <a:xfrm>
              <a:off x="3581400" y="4648200"/>
              <a:ext cx="1141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err="1" smtClean="0">
                  <a:solidFill>
                    <a:srgbClr val="002060"/>
                  </a:solidFill>
                </a:rPr>
                <a:t>C.Đèn</a:t>
              </a:r>
              <a:r>
                <a:rPr lang="en-US" sz="2000" dirty="0" smtClean="0">
                  <a:solidFill>
                    <a:srgbClr val="002060"/>
                  </a:solidFill>
                </a:rPr>
                <a:t> </a:t>
              </a:r>
              <a:r>
                <a:rPr lang="en-US" sz="2000" dirty="0" err="1" smtClean="0">
                  <a:solidFill>
                    <a:srgbClr val="002060"/>
                  </a:solidFill>
                </a:rPr>
                <a:t>đỏ</a:t>
              </a:r>
              <a:endParaRPr lang="en-US" sz="2000" dirty="0">
                <a:solidFill>
                  <a:srgbClr val="00206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4724400" y="4495800"/>
              <a:ext cx="685800" cy="762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hinh-anh-mat-cuoi-ngo-nghinh_0200281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67200" y="4114800"/>
            <a:ext cx="762000" cy="762000"/>
          </a:xfrm>
          <a:prstGeom prst="rect">
            <a:avLst/>
          </a:prstGeom>
        </p:spPr>
      </p:pic>
      <p:pic>
        <p:nvPicPr>
          <p:cNvPr id="16" name="Picture 15" descr="mat-buon-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1676400"/>
            <a:ext cx="628650" cy="628650"/>
          </a:xfrm>
          <a:prstGeom prst="rect">
            <a:avLst/>
          </a:prstGeom>
        </p:spPr>
      </p:pic>
      <p:pic>
        <p:nvPicPr>
          <p:cNvPr id="17" name="Picture 16" descr="mat-buon-icon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81800" y="1828800"/>
            <a:ext cx="704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ua dung ban co gang l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h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057400" y="457200"/>
            <a:ext cx="11734800" cy="60324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*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thôi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kẻo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làu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32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228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50-hinh-nen-powerpoint-don-gian-tinh-te-nhat-hien-nay-4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Rectangle 9"/>
          <p:cNvSpPr/>
          <p:nvPr/>
        </p:nvSpPr>
        <p:spPr>
          <a:xfrm>
            <a:off x="762000" y="304800"/>
            <a:ext cx="7848600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 ĐỊNH TỔ CHỨC</a:t>
            </a:r>
          </a:p>
          <a:p>
            <a:pPr algn="ctr"/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A0A9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marL="914400" indent="-914400"/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 algn="ctr">
              <a:buFontTx/>
              <a:buChar char="-"/>
            </a:pP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Em-Di-Qua-Nga-Tu-Duong-Pho-Nhac-Thieu-Nhi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77000" y="3429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1477" y="152400"/>
            <a:ext cx="53399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5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nền kể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9000" y="2743200"/>
            <a:ext cx="304800" cy="30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19400" y="1075730"/>
            <a:ext cx="4190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4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05840" cy="6858000"/>
          </a:xfrm>
        </p:spPr>
      </p:pic>
      <p:pic>
        <p:nvPicPr>
          <p:cNvPr id="5" name="nền kể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77000" y="182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nền kể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198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5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19200" y="68580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5638800"/>
            <a:ext cx="647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nền kể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9000" y="510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6898" cy="6858000"/>
          </a:xfrm>
        </p:spPr>
      </p:pic>
      <p:sp>
        <p:nvSpPr>
          <p:cNvPr id="5" name="TextBox 4"/>
          <p:cNvSpPr txBox="1"/>
          <p:nvPr/>
        </p:nvSpPr>
        <p:spPr>
          <a:xfrm>
            <a:off x="2057400" y="0"/>
            <a:ext cx="47484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thôi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kẻo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tông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5" name="Content Placeholder 3" descr="d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5181600"/>
            <a:ext cx="540564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ngoan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làu</a:t>
            </a:r>
            <a:endParaRPr lang="en-US" sz="28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9424" y="11430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9824" y="362466"/>
            <a:ext cx="678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:</a:t>
            </a:r>
            <a:endParaRPr lang="en-US" sz="3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317</Words>
  <Application>Microsoft Office PowerPoint</Application>
  <PresentationFormat>On-screen Show (4:3)</PresentationFormat>
  <Paragraphs>53</Paragraphs>
  <Slides>15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47</cp:revision>
  <dcterms:created xsi:type="dcterms:W3CDTF">2018-09-25T09:13:20Z</dcterms:created>
  <dcterms:modified xsi:type="dcterms:W3CDTF">2022-06-10T05:44:56Z</dcterms:modified>
</cp:coreProperties>
</file>