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61" r:id="rId8"/>
    <p:sldId id="262" r:id="rId9"/>
    <p:sldId id="264" r:id="rId10"/>
    <p:sldId id="265" r:id="rId11"/>
    <p:sldId id="266" r:id="rId12"/>
    <p:sldId id="263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5594CD-3AA0-4E15-B3C6-B98B691ED9FA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940D4-B2FD-4F06-8A91-913B5EE9D2F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D:\C2%2021-22\Dung%20-%20BGTT%20KT%20TH&#272;T\Th&#225;ng%209\TH&#416;%20B&#7852;P%20B&#202;NH%20PP\Video\Th&#417;%20hay%20cho%20b&#233;_B&#224;i%20th&#417;%20B&#7853;p%20B&#234;nh.mp4" TargetMode="External"/><Relationship Id="rId1" Type="http://schemas.microsoft.com/office/2007/relationships/media" Target="file:///D:\C2%2021-22\Dung%20-%20BGTT%20KT%20TH&#272;T\Th&#225;ng%209\TH&#416;%20B&#7852;P%20B&#202;NH%20PP\Video\Th&#417;%20hay%20cho%20b&#233;_B&#224;i%20th&#417;%20B&#7853;p%20B&#234;nh.mp4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9\TH&#416;%20B&#7852;P%20B&#202;NH%20PP\Nh&#7841;c\&#272;ang%20C&#7853;p%20Nh&#7853;t%20&#8211;%20Tr&#432;&#7901;ng%20M&#7851;u%20Gi&#225;o%20Y&#234;u%20Th&#432;&#417;ng.mp3" TargetMode="External"/><Relationship Id="rId1" Type="http://schemas.microsoft.com/office/2007/relationships/media" Target="file:///D:\C2%2021-22\Dung%20-%20BGTT%20KT%20TH&#272;T\Th&#225;ng%209\TH&#416;%20B&#7852;P%20B&#202;NH%20PP\Nh&#7841;c\&#272;ang%20C&#7853;p%20Nh&#7853;t%20&#8211;%20Tr&#432;&#7901;ng%20M&#7851;u%20Gi&#225;o%20Y&#234;u%20Th&#432;&#417;ng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C2%2021-22\Dung%20-%20BGTT%20KT%20TH&#272;T\Th&#225;ng%209\TH&#416;%20B&#7852;P%20B&#202;NH%20PP\Nh&#7841;c\Xu&#226;n%20Mai%20&#8211;%20Tr&#432;&#7901;ng%20Ch&#250;ng%20Ch&#225;u%20L&#224;%20Tr&#432;&#7901;ng%20M&#7847;m%20Non.mp3" TargetMode="External"/><Relationship Id="rId1" Type="http://schemas.microsoft.com/office/2007/relationships/media" Target="file:///D:\C2%2021-22\Dung%20-%20BGTT%20KT%20TH&#272;T\Th&#225;ng%209\TH&#416;%20B&#7852;P%20B&#202;NH%20PP\Nh&#7841;c\Xu&#226;n%20Mai%20&#8211;%20Tr&#432;&#7901;ng%20Ch&#250;ng%20Ch&#225;u%20L&#224;%20Tr&#432;&#7901;ng%20M&#7847;m%20Non.mp3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"/>
            <a:ext cx="8610600" cy="12192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ĐÀO TẠO QUẬN LONG BIÊN</a:t>
            </a:r>
            <a:b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352800"/>
            <a:ext cx="7620000" cy="2971800"/>
          </a:xfrm>
        </p:spPr>
        <p:txBody>
          <a:bodyPr>
            <a:normAutofit fontScale="70000" lnSpcReduction="20000"/>
          </a:bodyPr>
          <a:lstStyle/>
          <a:p>
            <a:r>
              <a:rPr lang="en-US" sz="4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 </a:t>
            </a:r>
            <a:r>
              <a:rPr lang="en-US" sz="4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4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4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Bập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bênh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Mẫu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( 3 -4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 – 24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 – 25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219201"/>
            <a:ext cx="1600200" cy="167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29200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382000" cy="1143000"/>
          </a:xfrm>
        </p:spPr>
        <p:txBody>
          <a:bodyPr>
            <a:noAutofit/>
          </a:bodyPr>
          <a:lstStyle/>
          <a:p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3,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video minh </a:t>
            </a:r>
            <a:r>
              <a:rPr lang="en-US" sz="5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họa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Thơ hay cho bé_Bài thơ Bập Bênh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4612" y="1318578"/>
            <a:ext cx="8522188" cy="553942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0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90600"/>
          </a:xfrm>
        </p:spPr>
        <p:txBody>
          <a:bodyPr>
            <a:normAutofit/>
          </a:bodyPr>
          <a:lstStyle/>
          <a:p>
            <a:r>
              <a:rPr lang="en-US" sz="5400" dirty="0" err="1" smtClean="0">
                <a:solidFill>
                  <a:srgbClr val="FF0000"/>
                </a:solidFill>
              </a:rPr>
              <a:t>Dạy</a:t>
            </a:r>
            <a:r>
              <a:rPr lang="en-US" sz="5400" dirty="0" smtClean="0">
                <a:solidFill>
                  <a:srgbClr val="FF0000"/>
                </a:solidFill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</a:rPr>
              <a:t>trẻ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5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sz="5400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tải xuống (1)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066800"/>
            <a:ext cx="9144000" cy="5791200"/>
          </a:xfrm>
        </p:spPr>
      </p:pic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6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1: Cho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2: Cho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3: Cho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to –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6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: “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Đang Cập Nhật – Trường Mẫu Giáo Yêu Thươ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228600"/>
            <a:ext cx="762000" cy="762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4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610600" cy="56388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bám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nhún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nhịp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I.Mục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49530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non”</a:t>
            </a:r>
          </a:p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*.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None/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1. ỔN ĐỊNH TỔ CHỨC:</a:t>
            </a:r>
          </a:p>
          <a:p>
            <a:pPr marL="571500" indent="-571500">
              <a:buFontTx/>
              <a:buChar char="-"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non”</a:t>
            </a:r>
          </a:p>
          <a:p>
            <a:pPr marL="571500" indent="-57150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571500" indent="-571500">
              <a:buFontTx/>
              <a:buChar char="-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Xuân Mai – Trường Chúng Cháu Là Trường Mầm No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228600"/>
            <a:ext cx="990600" cy="9906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bập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bênh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tải xuốn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19400"/>
            <a:ext cx="4572000" cy="4038600"/>
          </a:xfrm>
          <a:prstGeom prst="rect">
            <a:avLst/>
          </a:prstGeom>
        </p:spPr>
      </p:pic>
      <p:pic>
        <p:nvPicPr>
          <p:cNvPr id="5" name="Picture 4" descr="tải xuống (3)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819400"/>
            <a:ext cx="4572000" cy="4038601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thoại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bap-benh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14400"/>
            <a:ext cx="9144000" cy="594360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906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2.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bap-benh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838200"/>
            <a:ext cx="9144000" cy="6019800"/>
          </a:xfr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391</Words>
  <Application>Microsoft Office PowerPoint</Application>
  <PresentationFormat>On-screen Show (4:3)</PresentationFormat>
  <Paragraphs>49</Paragraphs>
  <Slides>15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PHÒNG GIÁO DỤC ĐÀO TẠO QUẬN LONG BIÊN TRƯỜNG MẦM NON GIA THƯỢNG</vt:lpstr>
      <vt:lpstr>I.Mục đích – yêu cầu</vt:lpstr>
      <vt:lpstr>II. Chuẩn bị:</vt:lpstr>
      <vt:lpstr>III. Cách tiến hành:</vt:lpstr>
      <vt:lpstr>Cho trẻ xem một số hình ảnh  các bạn chơi bập bênh.</vt:lpstr>
      <vt:lpstr>2. Phương pháp và hình thức tổ chức</vt:lpstr>
      <vt:lpstr>PowerPoint Presentation</vt:lpstr>
      <vt:lpstr>Cô đọc diễn cảm thơ lần 1</vt:lpstr>
      <vt:lpstr>Cô đọc diễn cảm thơ lần 2.</vt:lpstr>
      <vt:lpstr>Đàm thoại.</vt:lpstr>
      <vt:lpstr>Cô đọc thơ lần 3, kết hợp  với video minh họa</vt:lpstr>
      <vt:lpstr>Video</vt:lpstr>
      <vt:lpstr>Dạy trẻ đọc thơ</vt:lpstr>
      <vt:lpstr>Trẻ đọc thơ:</vt:lpstr>
      <vt:lpstr>3. Kết thúc: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PHÒNG GIÁO DỤC ĐÀO TẠO QUẬN LONG BIÊN TRƯỜNG MẦM NON GIA THƯỢNG</dc:title>
  <dc:creator>MAYTINH</dc:creator>
  <cp:lastModifiedBy>DELL</cp:lastModifiedBy>
  <cp:revision>15</cp:revision>
  <dcterms:created xsi:type="dcterms:W3CDTF">2018-10-23T06:39:15Z</dcterms:created>
  <dcterms:modified xsi:type="dcterms:W3CDTF">2022-06-08T02:03:19Z</dcterms:modified>
</cp:coreProperties>
</file>