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72" r:id="rId8"/>
    <p:sldId id="262" r:id="rId9"/>
    <p:sldId id="263" r:id="rId10"/>
    <p:sldId id="264" r:id="rId11"/>
    <p:sldId id="265" r:id="rId12"/>
    <p:sldId id="268" r:id="rId13"/>
    <p:sldId id="266" r:id="rId14"/>
    <p:sldId id="261" r:id="rId15"/>
    <p:sldId id="270" r:id="rId16"/>
    <p:sldId id="267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 varScale="1">
        <p:scale>
          <a:sx n="70" d="100"/>
          <a:sy n="70" d="100"/>
        </p:scale>
        <p:origin x="67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DE19-9B59-42B3-9294-339B22CA7E2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BA2C2-E7D9-474E-AB91-92036D6B52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970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DE19-9B59-42B3-9294-339B22CA7E2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BA2C2-E7D9-474E-AB91-92036D6B52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488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DE19-9B59-42B3-9294-339B22CA7E2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BA2C2-E7D9-474E-AB91-92036D6B52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528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DE19-9B59-42B3-9294-339B22CA7E2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BA2C2-E7D9-474E-AB91-92036D6B52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789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DE19-9B59-42B3-9294-339B22CA7E2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BA2C2-E7D9-474E-AB91-92036D6B52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130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DE19-9B59-42B3-9294-339B22CA7E2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BA2C2-E7D9-474E-AB91-92036D6B52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6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DE19-9B59-42B3-9294-339B22CA7E2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BA2C2-E7D9-474E-AB91-92036D6B52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961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DE19-9B59-42B3-9294-339B22CA7E2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BA2C2-E7D9-474E-AB91-92036D6B52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519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DE19-9B59-42B3-9294-339B22CA7E2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BA2C2-E7D9-474E-AB91-92036D6B52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86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DE19-9B59-42B3-9294-339B22CA7E2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BA2C2-E7D9-474E-AB91-92036D6B52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34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DE19-9B59-42B3-9294-339B22CA7E2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BA2C2-E7D9-474E-AB91-92036D6B52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009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CDE19-9B59-42B3-9294-339B22CA7E2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BA2C2-E7D9-474E-AB91-92036D6B52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543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C2%2021-22\Dung%20-%20BGTT%20KT%20TH&#272;T\Th&#225;ng%2012\Xe%20ch&#7919;a%20ch&#225;y\video\xechuachay.mp4" TargetMode="External"/><Relationship Id="rId1" Type="http://schemas.microsoft.com/office/2007/relationships/media" Target="file:///D:\C2%2021-22\Dung%20-%20BGTT%20KT%20TH&#272;T\Th&#225;ng%2012\Xe%20ch&#7919;a%20ch&#225;y\video\xechuachay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DUNG\BGTT\2021%20-2022\DUNG%20KH%20II\nh&#7841;c\Em-Tap-Lai-O-To-Nguyen-Nhat-Minh%20(mp3cut.net).mp3" TargetMode="External"/><Relationship Id="rId1" Type="http://schemas.microsoft.com/office/2007/relationships/media" Target="file:///D:\DUNG\BGTT\2021%20-2022\DUNG%20KH%20II\nh&#7841;c\Em-Tap-Lai-O-To-Nguyen-Nhat-Minh%20(mp3cut.net)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188640"/>
            <a:ext cx="6262464" cy="864096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QUẬN LONG BIÊN</a:t>
            </a:r>
            <a:b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96952"/>
            <a:ext cx="6400800" cy="2641848"/>
          </a:xfrm>
        </p:spPr>
        <p:txBody>
          <a:bodyPr>
            <a:normAutofit fontScale="92500" lnSpcReduction="20000"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 QUEN VĂN HỌC</a:t>
            </a:r>
          </a:p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2" algn="l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( 3-4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2" algn="l"/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2" algn="l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124745"/>
            <a:ext cx="1451343" cy="13681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91880" y="6237312"/>
            <a:ext cx="2026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2021- 2022</a:t>
            </a:r>
            <a:endParaRPr lang="en-US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85156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images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6213" y="0"/>
            <a:ext cx="9200213" cy="6858000"/>
          </a:xfrm>
        </p:spPr>
      </p:pic>
      <p:sp>
        <p:nvSpPr>
          <p:cNvPr id="4" name="TextBox 3"/>
          <p:cNvSpPr txBox="1"/>
          <p:nvPr/>
        </p:nvSpPr>
        <p:spPr>
          <a:xfrm>
            <a:off x="762000" y="0"/>
            <a:ext cx="68579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s (3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88246" y="0"/>
            <a:ext cx="9232246" cy="6858000"/>
          </a:xfrm>
        </p:spPr>
      </p:pic>
      <p:sp>
        <p:nvSpPr>
          <p:cNvPr id="5" name="TextBox 4"/>
          <p:cNvSpPr txBox="1"/>
          <p:nvPr/>
        </p:nvSpPr>
        <p:spPr>
          <a:xfrm>
            <a:off x="838200" y="0"/>
            <a:ext cx="754886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ải xuống (4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3323" y="0"/>
            <a:ext cx="9157323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66800" y="0"/>
            <a:ext cx="64155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ải xuống (5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3018"/>
            <a:ext cx="9144000" cy="6881017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0"/>
            <a:ext cx="6324600" cy="1143000"/>
          </a:xfrm>
        </p:spPr>
        <p:txBody>
          <a:bodyPr>
            <a:normAutofit/>
          </a:bodyPr>
          <a:lstStyle/>
          <a:p>
            <a:pPr algn="l"/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xechuachay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71600" y="1447800"/>
            <a:ext cx="70104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02213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Ở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dập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lửa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ngoan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ngoãn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lửa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nguy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hiểm</a:t>
            </a: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DẠY TRẺ ĐỌC THƠ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2, 3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 THÚC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lái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Em-Tap-Lai-O-To-Nguyen-Nhat-Minh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00400" y="2819400"/>
            <a:ext cx="1524000" cy="1524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I.MỤC ĐÍCH- YÊU CẦU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1.Kiến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          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51069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CHUẨN BỊ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đố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video,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“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lái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tóc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26497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CÁCH TIẾN HÀNH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None/>
            </a:pPr>
            <a:r>
              <a:rPr lang="en-US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n-US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đố</a:t>
            </a:r>
            <a:r>
              <a:rPr lang="en-US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>
              <a:buNone/>
            </a:pP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vòi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chẳng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đuôi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Bụng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chẳng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chi.</a:t>
            </a:r>
            <a:endParaRPr lang="en-US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lửa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cáu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phì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phì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...”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>
              <a:buNone/>
            </a:pP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												(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?)</a:t>
            </a:r>
          </a:p>
          <a:p>
            <a:pPr marL="514350" indent="-514350">
              <a:buFontTx/>
              <a:buChar char="-"/>
            </a:pP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360611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“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Hổ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chử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164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XI7cFlrMzklhCFlqJB9AGg.144233884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616" y="0"/>
            <a:ext cx="9149616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9906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s (2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302" y="0"/>
            <a:ext cx="8915698" cy="6858000"/>
          </a:xfrm>
        </p:spPr>
      </p:pic>
      <p:sp>
        <p:nvSpPr>
          <p:cNvPr id="5" name="TextBox 4"/>
          <p:cNvSpPr txBox="1"/>
          <p:nvPr/>
        </p:nvSpPr>
        <p:spPr>
          <a:xfrm>
            <a:off x="762000" y="228600"/>
            <a:ext cx="7686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345</Words>
  <Application>Microsoft Office PowerPoint</Application>
  <PresentationFormat>On-screen Show (4:3)</PresentationFormat>
  <Paragraphs>56</Paragraphs>
  <Slides>17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PHÒNG GIÁO DỤC QUẬN LONG BIÊN TRƯỜNG MẦM NON GIA THƯỢNG</vt:lpstr>
      <vt:lpstr>I.MỤC ĐÍCH- YÊU CẦU</vt:lpstr>
      <vt:lpstr>II. CHUẨN BỊ</vt:lpstr>
      <vt:lpstr>III. CÁCH TIẾN HÀNH</vt:lpstr>
      <vt:lpstr>2. Phương pháp và hình thức tổ chức</vt:lpstr>
      <vt:lpstr>PowerPoint Presentation</vt:lpstr>
      <vt:lpstr>Cô đọc lần 2: đọc trên sa bàn</vt:lpstr>
      <vt:lpstr>Đàm thoại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Lần 3: Cô cho trẻ nghe bài thơ.</vt:lpstr>
      <vt:lpstr>Giáo dục trẻ:</vt:lpstr>
      <vt:lpstr>* DẠY TRẺ ĐỌC THƠ</vt:lpstr>
      <vt:lpstr>KẾT THÚC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QUẬN LONG BIÊN TRƯỜNG MẦM NON GIA THƯỢNG</dc:title>
  <dc:creator>abc</dc:creator>
  <cp:lastModifiedBy>DELL</cp:lastModifiedBy>
  <cp:revision>18</cp:revision>
  <dcterms:created xsi:type="dcterms:W3CDTF">2019-05-23T22:36:18Z</dcterms:created>
  <dcterms:modified xsi:type="dcterms:W3CDTF">2022-06-08T06:09:45Z</dcterms:modified>
</cp:coreProperties>
</file>